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1" r:id="rId1"/>
  </p:sldMasterIdLst>
  <p:notesMasterIdLst>
    <p:notesMasterId r:id="rId15"/>
  </p:notesMasterIdLst>
  <p:sldIdLst>
    <p:sldId id="256" r:id="rId2"/>
    <p:sldId id="258" r:id="rId3"/>
    <p:sldId id="259" r:id="rId4"/>
    <p:sldId id="260" r:id="rId5"/>
    <p:sldId id="261" r:id="rId6"/>
    <p:sldId id="299" r:id="rId7"/>
    <p:sldId id="273" r:id="rId8"/>
    <p:sldId id="301" r:id="rId9"/>
    <p:sldId id="302" r:id="rId10"/>
    <p:sldId id="303" r:id="rId11"/>
    <p:sldId id="304" r:id="rId12"/>
    <p:sldId id="279" r:id="rId13"/>
    <p:sldId id="305" r:id="rId14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A8C7F5C-6633-47E7-9AF4-57AB9503972B}">
  <a:tblStyle styleId="{7A8C7F5C-6633-47E7-9AF4-57AB9503972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81" d="100"/>
          <a:sy n="81" d="100"/>
        </p:scale>
        <p:origin x="86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889fcc274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889fcc274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71fdc4dfea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71fdc4dfea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08555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71fdc4dfea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71fdc4dfea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30395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89c9ac6168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89c9ac6168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89c9ac6168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89c9ac6168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71094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889fcc274b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889fcc274b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70e3186832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70e3186832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70e3186832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70e3186832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71fdc4dfea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71fdc4dfea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71fdc4dfea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71fdc4dfea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610910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71fdc4dfea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Google Shape;527;g71fdc4dfea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71fdc4dfea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Google Shape;527;g71fdc4dfea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25663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71fdc4dfea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71fdc4dfea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97934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5" Type="http://schemas.openxmlformats.org/officeDocument/2006/relationships/hyperlink" Target="https://stories.freepik.com/" TargetMode="External"/><Relationship Id="rId4" Type="http://schemas.openxmlformats.org/officeDocument/2006/relationships/hyperlink" Target="https://www.freepik.com/home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600663" y="3049987"/>
            <a:ext cx="3771000" cy="41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8430775" y="0"/>
            <a:ext cx="713100" cy="356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570800" y="980253"/>
            <a:ext cx="3720000" cy="220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5200"/>
              <a:buFont typeface="Sarala"/>
              <a:buNone/>
              <a:defRPr sz="52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125" y="4063975"/>
            <a:ext cx="2175600" cy="723600"/>
          </a:xfrm>
          <a:prstGeom prst="rect">
            <a:avLst/>
          </a:prstGeom>
          <a:solidFill>
            <a:srgbClr val="F6B1A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713225" y="0"/>
            <a:ext cx="4178400" cy="356400"/>
          </a:xfrm>
          <a:prstGeom prst="rect">
            <a:avLst/>
          </a:prstGeom>
          <a:solidFill>
            <a:srgbClr val="F6B1A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8430775" y="0"/>
            <a:ext cx="713100" cy="356400"/>
          </a:xfrm>
          <a:prstGeom prst="rect">
            <a:avLst/>
          </a:prstGeom>
          <a:solidFill>
            <a:srgbClr val="FF72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6853800" y="4787100"/>
            <a:ext cx="2290500" cy="356400"/>
          </a:xfrm>
          <a:prstGeom prst="rect">
            <a:avLst/>
          </a:prstGeom>
          <a:solidFill>
            <a:srgbClr val="F6B1A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lt1"/>
        </a:solid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7"/>
          <p:cNvSpPr/>
          <p:nvPr/>
        </p:nvSpPr>
        <p:spPr>
          <a:xfrm>
            <a:off x="6853800" y="0"/>
            <a:ext cx="2290200" cy="723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title"/>
          </p:nvPr>
        </p:nvSpPr>
        <p:spPr>
          <a:xfrm>
            <a:off x="609947" y="564207"/>
            <a:ext cx="2460000" cy="112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subTitle" idx="1"/>
          </p:nvPr>
        </p:nvSpPr>
        <p:spPr>
          <a:xfrm>
            <a:off x="609958" y="1659000"/>
            <a:ext cx="2290200" cy="18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6" name="Google Shape;46;p7"/>
          <p:cNvSpPr/>
          <p:nvPr/>
        </p:nvSpPr>
        <p:spPr>
          <a:xfrm>
            <a:off x="713225" y="4776850"/>
            <a:ext cx="6140700" cy="366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7"/>
          <p:cNvSpPr/>
          <p:nvPr/>
        </p:nvSpPr>
        <p:spPr>
          <a:xfrm>
            <a:off x="0" y="4050475"/>
            <a:ext cx="713100" cy="366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9"/>
          <p:cNvSpPr txBox="1">
            <a:spLocks noGrp="1"/>
          </p:cNvSpPr>
          <p:nvPr>
            <p:ph type="body" idx="1"/>
          </p:nvPr>
        </p:nvSpPr>
        <p:spPr>
          <a:xfrm>
            <a:off x="490000" y="1977597"/>
            <a:ext cx="2686500" cy="186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9"/>
          <p:cNvSpPr txBox="1">
            <a:spLocks noGrp="1"/>
          </p:cNvSpPr>
          <p:nvPr>
            <p:ph type="title"/>
          </p:nvPr>
        </p:nvSpPr>
        <p:spPr>
          <a:xfrm>
            <a:off x="599000" y="553250"/>
            <a:ext cx="2733300" cy="112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5" name="Google Shape;55;p9"/>
          <p:cNvSpPr/>
          <p:nvPr/>
        </p:nvSpPr>
        <p:spPr>
          <a:xfrm>
            <a:off x="11050" y="4424050"/>
            <a:ext cx="2279400" cy="719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9"/>
          <p:cNvSpPr/>
          <p:nvPr/>
        </p:nvSpPr>
        <p:spPr>
          <a:xfrm>
            <a:off x="8430775" y="4419900"/>
            <a:ext cx="713100" cy="719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0"/>
          <p:cNvSpPr txBox="1">
            <a:spLocks noGrp="1"/>
          </p:cNvSpPr>
          <p:nvPr>
            <p:ph type="title"/>
          </p:nvPr>
        </p:nvSpPr>
        <p:spPr>
          <a:xfrm>
            <a:off x="596975" y="655216"/>
            <a:ext cx="79500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59" name="Google Shape;59;p10"/>
          <p:cNvSpPr/>
          <p:nvPr/>
        </p:nvSpPr>
        <p:spPr>
          <a:xfrm>
            <a:off x="2290350" y="2212200"/>
            <a:ext cx="4563600" cy="719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10"/>
          <p:cNvSpPr/>
          <p:nvPr/>
        </p:nvSpPr>
        <p:spPr>
          <a:xfrm>
            <a:off x="-8425" y="2212200"/>
            <a:ext cx="721500" cy="719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10"/>
          <p:cNvSpPr/>
          <p:nvPr/>
        </p:nvSpPr>
        <p:spPr>
          <a:xfrm>
            <a:off x="8428075" y="2212200"/>
            <a:ext cx="721500" cy="719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SECTION_TITLE_AND_DESCRIPTION_1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3"/>
          <p:cNvSpPr/>
          <p:nvPr/>
        </p:nvSpPr>
        <p:spPr>
          <a:xfrm>
            <a:off x="0" y="1756525"/>
            <a:ext cx="9144000" cy="3370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title"/>
          </p:nvPr>
        </p:nvSpPr>
        <p:spPr>
          <a:xfrm>
            <a:off x="661250" y="2573524"/>
            <a:ext cx="24006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subTitle" idx="1"/>
          </p:nvPr>
        </p:nvSpPr>
        <p:spPr>
          <a:xfrm>
            <a:off x="661250" y="2897968"/>
            <a:ext cx="2400600" cy="3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title" idx="2" hasCustomPrompt="1"/>
          </p:nvPr>
        </p:nvSpPr>
        <p:spPr>
          <a:xfrm>
            <a:off x="970850" y="2239374"/>
            <a:ext cx="1781400" cy="37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4" name="Google Shape;74;p13"/>
          <p:cNvSpPr txBox="1">
            <a:spLocks noGrp="1"/>
          </p:cNvSpPr>
          <p:nvPr>
            <p:ph type="title" idx="3"/>
          </p:nvPr>
        </p:nvSpPr>
        <p:spPr>
          <a:xfrm>
            <a:off x="3371700" y="2573524"/>
            <a:ext cx="24006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75" name="Google Shape;75;p13"/>
          <p:cNvSpPr txBox="1">
            <a:spLocks noGrp="1"/>
          </p:cNvSpPr>
          <p:nvPr>
            <p:ph type="subTitle" idx="4"/>
          </p:nvPr>
        </p:nvSpPr>
        <p:spPr>
          <a:xfrm>
            <a:off x="3371700" y="2897968"/>
            <a:ext cx="2400600" cy="3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title" idx="5" hasCustomPrompt="1"/>
          </p:nvPr>
        </p:nvSpPr>
        <p:spPr>
          <a:xfrm>
            <a:off x="3681300" y="2239374"/>
            <a:ext cx="1781400" cy="37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3"/>
          <p:cNvSpPr txBox="1">
            <a:spLocks noGrp="1"/>
          </p:cNvSpPr>
          <p:nvPr>
            <p:ph type="title" idx="6"/>
          </p:nvPr>
        </p:nvSpPr>
        <p:spPr>
          <a:xfrm>
            <a:off x="6082150" y="2573524"/>
            <a:ext cx="24006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78" name="Google Shape;78;p13"/>
          <p:cNvSpPr txBox="1">
            <a:spLocks noGrp="1"/>
          </p:cNvSpPr>
          <p:nvPr>
            <p:ph type="subTitle" idx="7"/>
          </p:nvPr>
        </p:nvSpPr>
        <p:spPr>
          <a:xfrm>
            <a:off x="6082150" y="2897968"/>
            <a:ext cx="2400600" cy="3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79" name="Google Shape;79;p13"/>
          <p:cNvSpPr txBox="1">
            <a:spLocks noGrp="1"/>
          </p:cNvSpPr>
          <p:nvPr>
            <p:ph type="title" idx="8" hasCustomPrompt="1"/>
          </p:nvPr>
        </p:nvSpPr>
        <p:spPr>
          <a:xfrm>
            <a:off x="6391750" y="2239374"/>
            <a:ext cx="1781400" cy="37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0" name="Google Shape;80;p13"/>
          <p:cNvSpPr txBox="1">
            <a:spLocks noGrp="1"/>
          </p:cNvSpPr>
          <p:nvPr>
            <p:ph type="title" idx="9"/>
          </p:nvPr>
        </p:nvSpPr>
        <p:spPr>
          <a:xfrm>
            <a:off x="661250" y="3836962"/>
            <a:ext cx="24006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81" name="Google Shape;81;p13"/>
          <p:cNvSpPr txBox="1">
            <a:spLocks noGrp="1"/>
          </p:cNvSpPr>
          <p:nvPr>
            <p:ph type="subTitle" idx="13"/>
          </p:nvPr>
        </p:nvSpPr>
        <p:spPr>
          <a:xfrm>
            <a:off x="661250" y="4161414"/>
            <a:ext cx="2400600" cy="3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title" idx="14" hasCustomPrompt="1"/>
          </p:nvPr>
        </p:nvSpPr>
        <p:spPr>
          <a:xfrm>
            <a:off x="970850" y="3502812"/>
            <a:ext cx="1781400" cy="37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3" name="Google Shape;83;p13"/>
          <p:cNvSpPr txBox="1">
            <a:spLocks noGrp="1"/>
          </p:cNvSpPr>
          <p:nvPr>
            <p:ph type="title" idx="15"/>
          </p:nvPr>
        </p:nvSpPr>
        <p:spPr>
          <a:xfrm>
            <a:off x="3371700" y="3836962"/>
            <a:ext cx="24006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subTitle" idx="16"/>
          </p:nvPr>
        </p:nvSpPr>
        <p:spPr>
          <a:xfrm>
            <a:off x="3371700" y="4161414"/>
            <a:ext cx="2400600" cy="3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title" idx="17" hasCustomPrompt="1"/>
          </p:nvPr>
        </p:nvSpPr>
        <p:spPr>
          <a:xfrm>
            <a:off x="3681300" y="3502812"/>
            <a:ext cx="1781400" cy="37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6" name="Google Shape;86;p13"/>
          <p:cNvSpPr txBox="1">
            <a:spLocks noGrp="1"/>
          </p:cNvSpPr>
          <p:nvPr>
            <p:ph type="title" idx="18"/>
          </p:nvPr>
        </p:nvSpPr>
        <p:spPr>
          <a:xfrm>
            <a:off x="6082150" y="3836962"/>
            <a:ext cx="24006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subTitle" idx="19"/>
          </p:nvPr>
        </p:nvSpPr>
        <p:spPr>
          <a:xfrm>
            <a:off x="6082150" y="4161414"/>
            <a:ext cx="2400600" cy="3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title" idx="20" hasCustomPrompt="1"/>
          </p:nvPr>
        </p:nvSpPr>
        <p:spPr>
          <a:xfrm>
            <a:off x="6391750" y="3502812"/>
            <a:ext cx="1781400" cy="37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9" name="Google Shape;89;p13"/>
          <p:cNvSpPr txBox="1">
            <a:spLocks noGrp="1"/>
          </p:cNvSpPr>
          <p:nvPr>
            <p:ph type="title" idx="21"/>
          </p:nvPr>
        </p:nvSpPr>
        <p:spPr>
          <a:xfrm>
            <a:off x="596975" y="655216"/>
            <a:ext cx="79500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90" name="Google Shape;90;p13"/>
          <p:cNvSpPr/>
          <p:nvPr/>
        </p:nvSpPr>
        <p:spPr>
          <a:xfrm>
            <a:off x="8784650" y="0"/>
            <a:ext cx="359100" cy="356400"/>
          </a:xfrm>
          <a:prstGeom prst="rect">
            <a:avLst/>
          </a:prstGeom>
          <a:solidFill>
            <a:srgbClr val="F6B1A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13"/>
          <p:cNvSpPr/>
          <p:nvPr/>
        </p:nvSpPr>
        <p:spPr>
          <a:xfrm>
            <a:off x="0" y="1603600"/>
            <a:ext cx="713100" cy="356400"/>
          </a:xfrm>
          <a:prstGeom prst="rect">
            <a:avLst/>
          </a:prstGeom>
          <a:solidFill>
            <a:srgbClr val="F6B1A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hree Columns">
  <p:cSld name="SECTION_TITLE_AND_DESCRIPTION_1_1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>
            <a:spLocks noGrp="1"/>
          </p:cNvSpPr>
          <p:nvPr>
            <p:ph type="title"/>
          </p:nvPr>
        </p:nvSpPr>
        <p:spPr>
          <a:xfrm>
            <a:off x="813650" y="2961130"/>
            <a:ext cx="24006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94" name="Google Shape;94;p14"/>
          <p:cNvSpPr txBox="1">
            <a:spLocks noGrp="1"/>
          </p:cNvSpPr>
          <p:nvPr>
            <p:ph type="subTitle" idx="1"/>
          </p:nvPr>
        </p:nvSpPr>
        <p:spPr>
          <a:xfrm>
            <a:off x="813650" y="3280291"/>
            <a:ext cx="2400600" cy="56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95" name="Google Shape;95;p14"/>
          <p:cNvSpPr txBox="1">
            <a:spLocks noGrp="1"/>
          </p:cNvSpPr>
          <p:nvPr>
            <p:ph type="title" idx="2"/>
          </p:nvPr>
        </p:nvSpPr>
        <p:spPr>
          <a:xfrm>
            <a:off x="3371700" y="2961130"/>
            <a:ext cx="24006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96" name="Google Shape;96;p14"/>
          <p:cNvSpPr txBox="1">
            <a:spLocks noGrp="1"/>
          </p:cNvSpPr>
          <p:nvPr>
            <p:ph type="subTitle" idx="3"/>
          </p:nvPr>
        </p:nvSpPr>
        <p:spPr>
          <a:xfrm>
            <a:off x="3371700" y="3280291"/>
            <a:ext cx="2400600" cy="56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97" name="Google Shape;97;p14"/>
          <p:cNvSpPr txBox="1">
            <a:spLocks noGrp="1"/>
          </p:cNvSpPr>
          <p:nvPr>
            <p:ph type="title" idx="4"/>
          </p:nvPr>
        </p:nvSpPr>
        <p:spPr>
          <a:xfrm>
            <a:off x="5929750" y="2961130"/>
            <a:ext cx="24006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98" name="Google Shape;98;p14"/>
          <p:cNvSpPr txBox="1">
            <a:spLocks noGrp="1"/>
          </p:cNvSpPr>
          <p:nvPr>
            <p:ph type="subTitle" idx="5"/>
          </p:nvPr>
        </p:nvSpPr>
        <p:spPr>
          <a:xfrm>
            <a:off x="5929750" y="3280291"/>
            <a:ext cx="2400600" cy="56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99" name="Google Shape;99;p14"/>
          <p:cNvSpPr/>
          <p:nvPr/>
        </p:nvSpPr>
        <p:spPr>
          <a:xfrm>
            <a:off x="0" y="4419900"/>
            <a:ext cx="9144000" cy="723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14"/>
          <p:cNvSpPr txBox="1">
            <a:spLocks noGrp="1"/>
          </p:cNvSpPr>
          <p:nvPr>
            <p:ph type="title" idx="6"/>
          </p:nvPr>
        </p:nvSpPr>
        <p:spPr>
          <a:xfrm>
            <a:off x="596975" y="655216"/>
            <a:ext cx="79500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101" name="Google Shape;101;p14"/>
          <p:cNvSpPr/>
          <p:nvPr/>
        </p:nvSpPr>
        <p:spPr>
          <a:xfrm>
            <a:off x="8430775" y="0"/>
            <a:ext cx="713100" cy="356400"/>
          </a:xfrm>
          <a:prstGeom prst="rect">
            <a:avLst/>
          </a:prstGeom>
          <a:solidFill>
            <a:srgbClr val="FF72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 + credits">
  <p:cSld name="TITLE_1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3"/>
          <p:cNvSpPr/>
          <p:nvPr/>
        </p:nvSpPr>
        <p:spPr>
          <a:xfrm>
            <a:off x="0" y="0"/>
            <a:ext cx="38874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23"/>
          <p:cNvSpPr txBox="1">
            <a:spLocks noGrp="1"/>
          </p:cNvSpPr>
          <p:nvPr>
            <p:ph type="ctrTitle"/>
          </p:nvPr>
        </p:nvSpPr>
        <p:spPr>
          <a:xfrm>
            <a:off x="592425" y="594400"/>
            <a:ext cx="2691300" cy="139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Font typeface="Work Sans Regular"/>
              <a:buNone/>
              <a:defRPr sz="5000"/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78" name="Google Shape;178;p23"/>
          <p:cNvSpPr txBox="1">
            <a:spLocks noGrp="1"/>
          </p:cNvSpPr>
          <p:nvPr>
            <p:ph type="subTitle" idx="1"/>
          </p:nvPr>
        </p:nvSpPr>
        <p:spPr>
          <a:xfrm>
            <a:off x="592423" y="1908225"/>
            <a:ext cx="2691300" cy="102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79" name="Google Shape;179;p23"/>
          <p:cNvSpPr txBox="1"/>
          <p:nvPr/>
        </p:nvSpPr>
        <p:spPr>
          <a:xfrm>
            <a:off x="602175" y="3532850"/>
            <a:ext cx="2691300" cy="6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CREDITS: This presentation template was created by </a:t>
            </a:r>
            <a:r>
              <a:rPr lang="en" sz="900" b="1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including icons by </a:t>
            </a:r>
            <a:r>
              <a:rPr lang="en" sz="900" b="1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infographics &amp; images by </a:t>
            </a:r>
            <a:r>
              <a:rPr lang="en" sz="900" b="1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and illustrations by </a:t>
            </a:r>
            <a:r>
              <a:rPr lang="en" sz="900" b="1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Stories</a:t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85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 </a:t>
            </a:r>
            <a:endParaRPr sz="85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80" name="Google Shape;180;p23"/>
          <p:cNvGrpSpPr/>
          <p:nvPr/>
        </p:nvGrpSpPr>
        <p:grpSpPr>
          <a:xfrm>
            <a:off x="0" y="0"/>
            <a:ext cx="9143975" cy="5143500"/>
            <a:chOff x="0" y="0"/>
            <a:chExt cx="9143975" cy="5143500"/>
          </a:xfrm>
        </p:grpSpPr>
        <p:sp>
          <p:nvSpPr>
            <p:cNvPr id="181" name="Google Shape;181;p23"/>
            <p:cNvSpPr/>
            <p:nvPr/>
          </p:nvSpPr>
          <p:spPr>
            <a:xfrm>
              <a:off x="3538075" y="0"/>
              <a:ext cx="3315900" cy="719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23"/>
            <p:cNvSpPr/>
            <p:nvPr/>
          </p:nvSpPr>
          <p:spPr>
            <a:xfrm>
              <a:off x="8430775" y="0"/>
              <a:ext cx="713100" cy="356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23"/>
            <p:cNvSpPr/>
            <p:nvPr/>
          </p:nvSpPr>
          <p:spPr>
            <a:xfrm>
              <a:off x="0" y="4787100"/>
              <a:ext cx="713100" cy="356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23"/>
            <p:cNvSpPr/>
            <p:nvPr/>
          </p:nvSpPr>
          <p:spPr>
            <a:xfrm>
              <a:off x="7791875" y="4787100"/>
              <a:ext cx="1352100" cy="356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23"/>
            <p:cNvSpPr/>
            <p:nvPr/>
          </p:nvSpPr>
          <p:spPr>
            <a:xfrm>
              <a:off x="3887725" y="1075800"/>
              <a:ext cx="2293200" cy="356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arala"/>
              <a:buNone/>
              <a:defRPr sz="3500" b="1">
                <a:solidFill>
                  <a:schemeClr val="dk1"/>
                </a:solidFill>
                <a:latin typeface="Sarala"/>
                <a:ea typeface="Sarala"/>
                <a:cs typeface="Sarala"/>
                <a:sym typeface="Saral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arala"/>
              <a:buNone/>
              <a:defRPr sz="2800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arala"/>
              <a:buNone/>
              <a:defRPr sz="2800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arala"/>
              <a:buNone/>
              <a:defRPr sz="2800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arala"/>
              <a:buNone/>
              <a:defRPr sz="2800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arala"/>
              <a:buNone/>
              <a:defRPr sz="2800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arala"/>
              <a:buNone/>
              <a:defRPr sz="2800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arala"/>
              <a:buNone/>
              <a:defRPr sz="2800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arala"/>
              <a:buNone/>
              <a:defRPr sz="2800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3" r:id="rId2"/>
    <p:sldLayoutId id="2147483655" r:id="rId3"/>
    <p:sldLayoutId id="2147483656" r:id="rId4"/>
    <p:sldLayoutId id="2147483658" r:id="rId5"/>
    <p:sldLayoutId id="2147483659" r:id="rId6"/>
    <p:sldLayoutId id="2147483660" r:id="rId7"/>
    <p:sldLayoutId id="2147483669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stories.freepik.com/illustration/agreement/rafiki/animate/?utm_source=slidesgo_template&amp;utm_medium=referral-link&amp;utm_campaign=sg_resources&amp;utm_content=stories#FF725E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.gi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6"/>
          <p:cNvSpPr/>
          <p:nvPr/>
        </p:nvSpPr>
        <p:spPr>
          <a:xfrm>
            <a:off x="125" y="4063975"/>
            <a:ext cx="2175600" cy="72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26"/>
          <p:cNvSpPr txBox="1">
            <a:spLocks noGrp="1"/>
          </p:cNvSpPr>
          <p:nvPr>
            <p:ph type="ctrTitle"/>
          </p:nvPr>
        </p:nvSpPr>
        <p:spPr>
          <a:xfrm>
            <a:off x="562918" y="441434"/>
            <a:ext cx="3720000" cy="305851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 dirty="0">
                <a:solidFill>
                  <a:schemeClr val="dk1"/>
                </a:solidFill>
              </a:rPr>
              <a:t>TASK 2</a:t>
            </a:r>
            <a:r>
              <a:rPr lang="en-GB" dirty="0">
                <a:solidFill>
                  <a:schemeClr val="dk1"/>
                </a:solidFill>
              </a:rPr>
              <a:t> </a:t>
            </a:r>
            <a:br>
              <a:rPr lang="en-GB" dirty="0">
                <a:solidFill>
                  <a:schemeClr val="dk1"/>
                </a:solidFill>
              </a:rPr>
            </a:br>
            <a:r>
              <a:rPr lang="en-GB" sz="2800" dirty="0">
                <a:solidFill>
                  <a:schemeClr val="lt1"/>
                </a:solidFill>
              </a:rPr>
              <a:t>Design and Implementation of a Road Sign and Road State Mobile Notification Application</a:t>
            </a:r>
            <a:br>
              <a:rPr lang="en-GB" sz="2800" dirty="0">
                <a:solidFill>
                  <a:schemeClr val="lt1"/>
                </a:solidFill>
              </a:rPr>
            </a:br>
            <a:endParaRPr lang="en-GB" sz="2800" dirty="0">
              <a:solidFill>
                <a:schemeClr val="lt1"/>
              </a:solidFill>
            </a:endParaRPr>
          </a:p>
        </p:txBody>
      </p:sp>
      <p:pic>
        <p:nvPicPr>
          <p:cNvPr id="197" name="Google Shape;197;p26"/>
          <p:cNvPicPr preferRelativeResize="0"/>
          <p:nvPr/>
        </p:nvPicPr>
        <p:blipFill rotWithShape="1">
          <a:blip r:embed="rId3">
            <a:alphaModFix/>
          </a:blip>
          <a:srcRect l="13691" t="10709" r="13676" b="10717"/>
          <a:stretch/>
        </p:blipFill>
        <p:spPr>
          <a:xfrm>
            <a:off x="5120350" y="713351"/>
            <a:ext cx="3539024" cy="382855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0BF70E5-30BB-4643-AF22-73F2D092CAD2}"/>
              </a:ext>
            </a:extLst>
          </p:cNvPr>
          <p:cNvSpPr/>
          <p:nvPr/>
        </p:nvSpPr>
        <p:spPr>
          <a:xfrm>
            <a:off x="2861441" y="3058510"/>
            <a:ext cx="1347952" cy="3626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000" b="1" dirty="0">
                <a:latin typeface="Sarala"/>
              </a:rPr>
              <a:t>GROUP 15</a:t>
            </a:r>
            <a:endParaRPr lang="en-CM" sz="2000" b="1" dirty="0">
              <a:latin typeface="Sarala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9C8A575-F514-4690-AD67-94621BD9FD22}"/>
              </a:ext>
            </a:extLst>
          </p:cNvPr>
          <p:cNvSpPr/>
          <p:nvPr/>
        </p:nvSpPr>
        <p:spPr>
          <a:xfrm>
            <a:off x="331076" y="4296103"/>
            <a:ext cx="575441" cy="33895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b="1" dirty="0">
                <a:latin typeface="Sarala"/>
              </a:rPr>
              <a:t>1</a:t>
            </a:r>
            <a:endParaRPr lang="en-CM" sz="1800" b="1" dirty="0">
              <a:latin typeface="Saral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1"/>
          <p:cNvSpPr txBox="1">
            <a:spLocks noGrp="1"/>
          </p:cNvSpPr>
          <p:nvPr>
            <p:ph type="title"/>
          </p:nvPr>
        </p:nvSpPr>
        <p:spPr>
          <a:xfrm>
            <a:off x="554550" y="434300"/>
            <a:ext cx="4017450" cy="15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bg2"/>
                </a:solidFill>
              </a:rPr>
              <a:t>Requirements </a:t>
            </a:r>
            <a:r>
              <a:rPr lang="en-GB" dirty="0">
                <a:solidFill>
                  <a:schemeClr val="tx1"/>
                </a:solidFill>
              </a:rPr>
              <a:t>gathered (Method used)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275" name="Google Shape;275;p31"/>
          <p:cNvSpPr txBox="1">
            <a:spLocks noGrp="1"/>
          </p:cNvSpPr>
          <p:nvPr>
            <p:ph type="body" idx="1"/>
          </p:nvPr>
        </p:nvSpPr>
        <p:spPr>
          <a:xfrm>
            <a:off x="490000" y="1977597"/>
            <a:ext cx="2686500" cy="22317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dirty="0"/>
              <a:t>Requesting Help and Crash Detection (Interview)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-GB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dirty="0"/>
              <a:t>User Reporting (Brainstorming)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-GB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dirty="0"/>
              <a:t>Route Planning (Survey)</a:t>
            </a:r>
          </a:p>
        </p:txBody>
      </p:sp>
      <p:pic>
        <p:nvPicPr>
          <p:cNvPr id="276" name="Google Shape;276;p31"/>
          <p:cNvPicPr preferRelativeResize="0"/>
          <p:nvPr/>
        </p:nvPicPr>
        <p:blipFill rotWithShape="1">
          <a:blip r:embed="rId3">
            <a:alphaModFix/>
          </a:blip>
          <a:srcRect l="15393" t="14261" r="15393" b="14254"/>
          <a:stretch/>
        </p:blipFill>
        <p:spPr>
          <a:xfrm>
            <a:off x="4395900" y="434300"/>
            <a:ext cx="4001400" cy="4132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459887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1"/>
          <p:cNvSpPr txBox="1">
            <a:spLocks noGrp="1"/>
          </p:cNvSpPr>
          <p:nvPr>
            <p:ph type="title"/>
          </p:nvPr>
        </p:nvSpPr>
        <p:spPr>
          <a:xfrm>
            <a:off x="554550" y="434300"/>
            <a:ext cx="4017450" cy="15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bg2"/>
                </a:solidFill>
              </a:rPr>
              <a:t>Requirements </a:t>
            </a:r>
            <a:r>
              <a:rPr lang="en-GB" dirty="0">
                <a:solidFill>
                  <a:schemeClr val="tx1"/>
                </a:solidFill>
              </a:rPr>
              <a:t>gathered (Method used)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275" name="Google Shape;275;p31"/>
          <p:cNvSpPr txBox="1">
            <a:spLocks noGrp="1"/>
          </p:cNvSpPr>
          <p:nvPr>
            <p:ph type="body" idx="1"/>
          </p:nvPr>
        </p:nvSpPr>
        <p:spPr>
          <a:xfrm>
            <a:off x="490000" y="1977597"/>
            <a:ext cx="2686500" cy="22317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dirty="0"/>
              <a:t>Security and Privacy (Survey)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-GB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dirty="0"/>
              <a:t>Offline Functionality (Interview) 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-GB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dirty="0"/>
              <a:t>Usability (Research)</a:t>
            </a:r>
          </a:p>
        </p:txBody>
      </p:sp>
      <p:pic>
        <p:nvPicPr>
          <p:cNvPr id="276" name="Google Shape;276;p31"/>
          <p:cNvPicPr preferRelativeResize="0"/>
          <p:nvPr/>
        </p:nvPicPr>
        <p:blipFill rotWithShape="1">
          <a:blip r:embed="rId3">
            <a:alphaModFix/>
          </a:blip>
          <a:srcRect l="15393" t="14261" r="15393" b="14254"/>
          <a:stretch/>
        </p:blipFill>
        <p:spPr>
          <a:xfrm>
            <a:off x="4395900" y="434300"/>
            <a:ext cx="4001400" cy="4132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012575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694;p49">
            <a:extLst>
              <a:ext uri="{FF2B5EF4-FFF2-40B4-BE49-F238E27FC236}">
                <a16:creationId xmlns:a16="http://schemas.microsoft.com/office/drawing/2014/main" id="{C36D7A11-442E-4980-835D-4847249ADEAF}"/>
              </a:ext>
            </a:extLst>
          </p:cNvPr>
          <p:cNvSpPr/>
          <p:nvPr/>
        </p:nvSpPr>
        <p:spPr>
          <a:xfrm>
            <a:off x="-1" y="-3300"/>
            <a:ext cx="3887725" cy="51468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67" name="Google Shape;667;p49"/>
          <p:cNvSpPr txBox="1">
            <a:spLocks noGrp="1"/>
          </p:cNvSpPr>
          <p:nvPr>
            <p:ph type="ctrTitle"/>
          </p:nvPr>
        </p:nvSpPr>
        <p:spPr>
          <a:xfrm>
            <a:off x="165538" y="1873200"/>
            <a:ext cx="3722187" cy="139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M" dirty="0">
                <a:solidFill>
                  <a:schemeClr val="lt2"/>
                </a:solidFill>
              </a:rPr>
              <a:t>M</a:t>
            </a:r>
            <a:r>
              <a:rPr lang="en-GB" dirty="0">
                <a:solidFill>
                  <a:schemeClr val="lt2"/>
                </a:solidFill>
              </a:rPr>
              <a:t>AJOR</a:t>
            </a:r>
            <a:br>
              <a:rPr lang="en-GB" dirty="0">
                <a:solidFill>
                  <a:schemeClr val="lt2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CHALLENGES</a:t>
            </a:r>
            <a:endParaRPr dirty="0">
              <a:solidFill>
                <a:schemeClr val="bg1"/>
              </a:solidFill>
            </a:endParaRPr>
          </a:p>
        </p:txBody>
      </p:sp>
      <p:grpSp>
        <p:nvGrpSpPr>
          <p:cNvPr id="688" name="Google Shape;688;p49"/>
          <p:cNvGrpSpPr/>
          <p:nvPr/>
        </p:nvGrpSpPr>
        <p:grpSpPr>
          <a:xfrm>
            <a:off x="0" y="0"/>
            <a:ext cx="9143975" cy="5143500"/>
            <a:chOff x="0" y="0"/>
            <a:chExt cx="9143975" cy="5143500"/>
          </a:xfrm>
        </p:grpSpPr>
        <p:sp>
          <p:nvSpPr>
            <p:cNvPr id="689" name="Google Shape;689;p49"/>
            <p:cNvSpPr/>
            <p:nvPr/>
          </p:nvSpPr>
          <p:spPr>
            <a:xfrm>
              <a:off x="8430775" y="0"/>
              <a:ext cx="713100" cy="356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49"/>
            <p:cNvSpPr/>
            <p:nvPr/>
          </p:nvSpPr>
          <p:spPr>
            <a:xfrm>
              <a:off x="0" y="4787100"/>
              <a:ext cx="713100" cy="356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49"/>
            <p:cNvSpPr/>
            <p:nvPr/>
          </p:nvSpPr>
          <p:spPr>
            <a:xfrm>
              <a:off x="7791875" y="4787100"/>
              <a:ext cx="1352100" cy="356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49"/>
            <p:cNvSpPr/>
            <p:nvPr/>
          </p:nvSpPr>
          <p:spPr>
            <a:xfrm>
              <a:off x="3887725" y="1075800"/>
              <a:ext cx="2293200" cy="356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3" name="Google Shape;693;p49"/>
          <p:cNvSpPr/>
          <p:nvPr/>
        </p:nvSpPr>
        <p:spPr>
          <a:xfrm>
            <a:off x="3538075" y="0"/>
            <a:ext cx="3315900" cy="719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4" name="Google Shape;694;p49"/>
          <p:cNvSpPr/>
          <p:nvPr/>
        </p:nvSpPr>
        <p:spPr>
          <a:xfrm>
            <a:off x="3538075" y="0"/>
            <a:ext cx="3315900" cy="719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5" name="Google Shape;298;p34">
            <a:extLst>
              <a:ext uri="{FF2B5EF4-FFF2-40B4-BE49-F238E27FC236}">
                <a16:creationId xmlns:a16="http://schemas.microsoft.com/office/drawing/2014/main" id="{575E226C-FB69-4EC1-BC86-1B0C1AFD115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2586" t="13731" r="12579" b="14711"/>
          <a:stretch/>
        </p:blipFill>
        <p:spPr>
          <a:xfrm>
            <a:off x="5019847" y="1003130"/>
            <a:ext cx="3573850" cy="341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694;p49">
            <a:extLst>
              <a:ext uri="{FF2B5EF4-FFF2-40B4-BE49-F238E27FC236}">
                <a16:creationId xmlns:a16="http://schemas.microsoft.com/office/drawing/2014/main" id="{C36D7A11-442E-4980-835D-4847249ADEAF}"/>
              </a:ext>
            </a:extLst>
          </p:cNvPr>
          <p:cNvSpPr/>
          <p:nvPr/>
        </p:nvSpPr>
        <p:spPr>
          <a:xfrm>
            <a:off x="-1" y="-3300"/>
            <a:ext cx="3887725" cy="51468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1" name="Google Shape;702;p50">
            <a:hlinkClick r:id="rId3"/>
            <a:extLst>
              <a:ext uri="{FF2B5EF4-FFF2-40B4-BE49-F238E27FC236}">
                <a16:creationId xmlns:a16="http://schemas.microsoft.com/office/drawing/2014/main" id="{4896F757-F48E-46DB-A8EF-0CA421D5337A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22246" t="9618" r="22246" b="9618"/>
          <a:stretch/>
        </p:blipFill>
        <p:spPr>
          <a:xfrm>
            <a:off x="5467350" y="971550"/>
            <a:ext cx="3575050" cy="4171950"/>
          </a:xfrm>
          <a:prstGeom prst="rect">
            <a:avLst/>
          </a:prstGeom>
          <a:noFill/>
          <a:ln>
            <a:noFill/>
          </a:ln>
        </p:spPr>
      </p:pic>
      <p:sp>
        <p:nvSpPr>
          <p:cNvPr id="667" name="Google Shape;667;p49"/>
          <p:cNvSpPr txBox="1">
            <a:spLocks noGrp="1"/>
          </p:cNvSpPr>
          <p:nvPr>
            <p:ph type="ctrTitle"/>
          </p:nvPr>
        </p:nvSpPr>
        <p:spPr>
          <a:xfrm>
            <a:off x="598211" y="1873200"/>
            <a:ext cx="2691300" cy="139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</a:rPr>
              <a:t>THANK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YOU!!!!!</a:t>
            </a:r>
            <a:endParaRPr dirty="0">
              <a:solidFill>
                <a:schemeClr val="lt1"/>
              </a:solidFill>
            </a:endParaRPr>
          </a:p>
        </p:txBody>
      </p:sp>
      <p:grpSp>
        <p:nvGrpSpPr>
          <p:cNvPr id="688" name="Google Shape;688;p49"/>
          <p:cNvGrpSpPr/>
          <p:nvPr/>
        </p:nvGrpSpPr>
        <p:grpSpPr>
          <a:xfrm>
            <a:off x="0" y="0"/>
            <a:ext cx="9143975" cy="5143500"/>
            <a:chOff x="0" y="0"/>
            <a:chExt cx="9143975" cy="5143500"/>
          </a:xfrm>
        </p:grpSpPr>
        <p:sp>
          <p:nvSpPr>
            <p:cNvPr id="689" name="Google Shape;689;p49"/>
            <p:cNvSpPr/>
            <p:nvPr/>
          </p:nvSpPr>
          <p:spPr>
            <a:xfrm>
              <a:off x="8430775" y="0"/>
              <a:ext cx="713100" cy="356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49"/>
            <p:cNvSpPr/>
            <p:nvPr/>
          </p:nvSpPr>
          <p:spPr>
            <a:xfrm>
              <a:off x="0" y="4787100"/>
              <a:ext cx="713100" cy="356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49"/>
            <p:cNvSpPr/>
            <p:nvPr/>
          </p:nvSpPr>
          <p:spPr>
            <a:xfrm>
              <a:off x="7791875" y="4787100"/>
              <a:ext cx="1352100" cy="356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49"/>
            <p:cNvSpPr/>
            <p:nvPr/>
          </p:nvSpPr>
          <p:spPr>
            <a:xfrm>
              <a:off x="3887725" y="1075800"/>
              <a:ext cx="2293200" cy="356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3" name="Google Shape;693;p49"/>
          <p:cNvSpPr/>
          <p:nvPr/>
        </p:nvSpPr>
        <p:spPr>
          <a:xfrm>
            <a:off x="3538075" y="0"/>
            <a:ext cx="3315900" cy="719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4" name="Google Shape;694;p49"/>
          <p:cNvSpPr/>
          <p:nvPr/>
        </p:nvSpPr>
        <p:spPr>
          <a:xfrm>
            <a:off x="3538075" y="0"/>
            <a:ext cx="3315900" cy="719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92911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8"/>
          <p:cNvSpPr txBox="1">
            <a:spLocks noGrp="1"/>
          </p:cNvSpPr>
          <p:nvPr>
            <p:ph type="title" idx="21"/>
          </p:nvPr>
        </p:nvSpPr>
        <p:spPr>
          <a:xfrm>
            <a:off x="596975" y="655216"/>
            <a:ext cx="79500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6"/>
                </a:solidFill>
              </a:rPr>
              <a:t>TABLE </a:t>
            </a:r>
            <a:r>
              <a:rPr lang="en" dirty="0">
                <a:solidFill>
                  <a:schemeClr val="lt2"/>
                </a:solidFill>
              </a:rPr>
              <a:t>OF </a:t>
            </a:r>
            <a:r>
              <a:rPr lang="en" dirty="0">
                <a:solidFill>
                  <a:schemeClr val="accent1"/>
                </a:solidFill>
              </a:rPr>
              <a:t>CONTENTS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209" name="Google Shape;209;p28"/>
          <p:cNvSpPr txBox="1">
            <a:spLocks noGrp="1"/>
          </p:cNvSpPr>
          <p:nvPr>
            <p:ph type="title"/>
          </p:nvPr>
        </p:nvSpPr>
        <p:spPr>
          <a:xfrm>
            <a:off x="661250" y="2573524"/>
            <a:ext cx="24006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INTRODUCTION</a:t>
            </a:r>
          </a:p>
        </p:txBody>
      </p:sp>
      <p:sp>
        <p:nvSpPr>
          <p:cNvPr id="211" name="Google Shape;211;p28"/>
          <p:cNvSpPr txBox="1">
            <a:spLocks noGrp="1"/>
          </p:cNvSpPr>
          <p:nvPr>
            <p:ph type="title" idx="2"/>
          </p:nvPr>
        </p:nvSpPr>
        <p:spPr>
          <a:xfrm>
            <a:off x="970850" y="2239374"/>
            <a:ext cx="1781400" cy="37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12" name="Google Shape;212;p28"/>
          <p:cNvSpPr txBox="1">
            <a:spLocks noGrp="1"/>
          </p:cNvSpPr>
          <p:nvPr>
            <p:ph type="title" idx="3"/>
          </p:nvPr>
        </p:nvSpPr>
        <p:spPr>
          <a:xfrm>
            <a:off x="3216166" y="2573524"/>
            <a:ext cx="2664372" cy="60484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REASONS FOR REQUIREMENT GATHERING</a:t>
            </a:r>
          </a:p>
        </p:txBody>
      </p:sp>
      <p:sp>
        <p:nvSpPr>
          <p:cNvPr id="214" name="Google Shape;214;p28"/>
          <p:cNvSpPr txBox="1">
            <a:spLocks noGrp="1"/>
          </p:cNvSpPr>
          <p:nvPr>
            <p:ph type="title" idx="5"/>
          </p:nvPr>
        </p:nvSpPr>
        <p:spPr>
          <a:xfrm>
            <a:off x="3681300" y="2239374"/>
            <a:ext cx="1781400" cy="37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15" name="Google Shape;215;p28"/>
          <p:cNvSpPr txBox="1">
            <a:spLocks noGrp="1"/>
          </p:cNvSpPr>
          <p:nvPr>
            <p:ph type="title" idx="6"/>
          </p:nvPr>
        </p:nvSpPr>
        <p:spPr>
          <a:xfrm>
            <a:off x="5772300" y="2573524"/>
            <a:ext cx="3182514" cy="60484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</a:t>
            </a:r>
            <a:r>
              <a:rPr lang="fr-CM" dirty="0"/>
              <a:t>QUIREMENT G</a:t>
            </a:r>
            <a:r>
              <a:rPr lang="en-GB" dirty="0"/>
              <a:t>ATHERING FOR OUR PROJECT</a:t>
            </a:r>
            <a:endParaRPr dirty="0"/>
          </a:p>
        </p:txBody>
      </p:sp>
      <p:sp>
        <p:nvSpPr>
          <p:cNvPr id="217" name="Google Shape;217;p28"/>
          <p:cNvSpPr txBox="1">
            <a:spLocks noGrp="1"/>
          </p:cNvSpPr>
          <p:nvPr>
            <p:ph type="title" idx="8"/>
          </p:nvPr>
        </p:nvSpPr>
        <p:spPr>
          <a:xfrm>
            <a:off x="6391750" y="2239374"/>
            <a:ext cx="1781400" cy="37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18" name="Google Shape;218;p28"/>
          <p:cNvSpPr txBox="1">
            <a:spLocks noGrp="1"/>
          </p:cNvSpPr>
          <p:nvPr>
            <p:ph type="title" idx="9"/>
          </p:nvPr>
        </p:nvSpPr>
        <p:spPr>
          <a:xfrm>
            <a:off x="661250" y="3836962"/>
            <a:ext cx="2710450" cy="60484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REQUIREMENT GATHERING TECHNIQUES WE USED</a:t>
            </a:r>
          </a:p>
        </p:txBody>
      </p:sp>
      <p:sp>
        <p:nvSpPr>
          <p:cNvPr id="220" name="Google Shape;220;p28"/>
          <p:cNvSpPr txBox="1">
            <a:spLocks noGrp="1"/>
          </p:cNvSpPr>
          <p:nvPr>
            <p:ph type="title" idx="14"/>
          </p:nvPr>
        </p:nvSpPr>
        <p:spPr>
          <a:xfrm>
            <a:off x="970850" y="3502812"/>
            <a:ext cx="1781400" cy="37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221" name="Google Shape;221;p28"/>
          <p:cNvSpPr txBox="1">
            <a:spLocks noGrp="1"/>
          </p:cNvSpPr>
          <p:nvPr>
            <p:ph type="title" idx="15"/>
          </p:nvPr>
        </p:nvSpPr>
        <p:spPr>
          <a:xfrm>
            <a:off x="3371700" y="3836962"/>
            <a:ext cx="24006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CONCLUSION</a:t>
            </a:r>
          </a:p>
        </p:txBody>
      </p:sp>
      <p:sp>
        <p:nvSpPr>
          <p:cNvPr id="223" name="Google Shape;223;p28"/>
          <p:cNvSpPr txBox="1">
            <a:spLocks noGrp="1"/>
          </p:cNvSpPr>
          <p:nvPr>
            <p:ph type="title" idx="17"/>
          </p:nvPr>
        </p:nvSpPr>
        <p:spPr>
          <a:xfrm>
            <a:off x="3681300" y="3502812"/>
            <a:ext cx="1781400" cy="37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224" name="Google Shape;224;p28"/>
          <p:cNvSpPr txBox="1">
            <a:spLocks noGrp="1"/>
          </p:cNvSpPr>
          <p:nvPr>
            <p:ph type="title" idx="18"/>
          </p:nvPr>
        </p:nvSpPr>
        <p:spPr>
          <a:xfrm>
            <a:off x="6082150" y="3836962"/>
            <a:ext cx="24006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TEAM</a:t>
            </a:r>
            <a:endParaRPr/>
          </a:p>
        </p:txBody>
      </p:sp>
      <p:sp>
        <p:nvSpPr>
          <p:cNvPr id="226" name="Google Shape;226;p28"/>
          <p:cNvSpPr txBox="1">
            <a:spLocks noGrp="1"/>
          </p:cNvSpPr>
          <p:nvPr>
            <p:ph type="title" idx="20"/>
          </p:nvPr>
        </p:nvSpPr>
        <p:spPr>
          <a:xfrm>
            <a:off x="6391750" y="3502812"/>
            <a:ext cx="1781400" cy="37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B18D4DFF-AA92-4625-8F8A-CD70830B81B9}"/>
              </a:ext>
            </a:extLst>
          </p:cNvPr>
          <p:cNvSpPr/>
          <p:nvPr/>
        </p:nvSpPr>
        <p:spPr>
          <a:xfrm>
            <a:off x="8394237" y="4655744"/>
            <a:ext cx="575441" cy="33895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b="1" dirty="0">
                <a:latin typeface="Sarala"/>
              </a:rPr>
              <a:t>2</a:t>
            </a:r>
            <a:endParaRPr lang="en-CM" sz="1800" b="1" dirty="0">
              <a:latin typeface="Saral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5D6C698-F0F2-4FE6-894A-E6D7C982EE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653"/>
          <a:stretch/>
        </p:blipFill>
        <p:spPr>
          <a:xfrm>
            <a:off x="4303986" y="0"/>
            <a:ext cx="4840013" cy="51435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32" name="Google Shape;232;p29"/>
          <p:cNvSpPr txBox="1">
            <a:spLocks noGrp="1"/>
          </p:cNvSpPr>
          <p:nvPr>
            <p:ph type="title"/>
          </p:nvPr>
        </p:nvSpPr>
        <p:spPr>
          <a:xfrm>
            <a:off x="480848" y="564207"/>
            <a:ext cx="3128377" cy="72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INTRODUCTION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233" name="Google Shape;233;p29"/>
          <p:cNvSpPr txBox="1">
            <a:spLocks noGrp="1"/>
          </p:cNvSpPr>
          <p:nvPr>
            <p:ph type="subTitle" idx="1"/>
          </p:nvPr>
        </p:nvSpPr>
        <p:spPr>
          <a:xfrm>
            <a:off x="713225" y="1673801"/>
            <a:ext cx="2479291" cy="20153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80340" marR="437515" indent="-234950" algn="ctr">
              <a:lnSpc>
                <a:spcPct val="99000"/>
              </a:lnSpc>
              <a:spcAft>
                <a:spcPts val="30"/>
              </a:spcAft>
            </a:pPr>
            <a:r>
              <a:rPr lang="en-GB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Leveraging technology to provide real time update of road state and road signs to drivers</a:t>
            </a:r>
            <a:endParaRPr lang="en-CM" sz="18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234" name="Google Shape;234;p29"/>
          <p:cNvSpPr/>
          <p:nvPr/>
        </p:nvSpPr>
        <p:spPr>
          <a:xfrm>
            <a:off x="713225" y="4816264"/>
            <a:ext cx="6140700" cy="366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29"/>
          <p:cNvSpPr/>
          <p:nvPr/>
        </p:nvSpPr>
        <p:spPr>
          <a:xfrm>
            <a:off x="6853800" y="-39414"/>
            <a:ext cx="2290200" cy="723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0"/>
          <p:cNvSpPr txBox="1">
            <a:spLocks noGrp="1"/>
          </p:cNvSpPr>
          <p:nvPr>
            <p:ph type="title" idx="6"/>
          </p:nvPr>
        </p:nvSpPr>
        <p:spPr>
          <a:xfrm>
            <a:off x="596975" y="655216"/>
            <a:ext cx="79500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lt2"/>
                </a:solidFill>
              </a:rPr>
              <a:t>REASONS FOR</a:t>
            </a:r>
            <a:r>
              <a:rPr lang="en-GB" dirty="0"/>
              <a:t> </a:t>
            </a:r>
            <a:r>
              <a:rPr lang="en-GB" dirty="0">
                <a:solidFill>
                  <a:schemeClr val="accent1"/>
                </a:solidFill>
              </a:rPr>
              <a:t>REQUIREMENT GATHERING</a:t>
            </a:r>
          </a:p>
        </p:txBody>
      </p:sp>
      <p:sp>
        <p:nvSpPr>
          <p:cNvPr id="241" name="Google Shape;241;p30"/>
          <p:cNvSpPr txBox="1">
            <a:spLocks noGrp="1"/>
          </p:cNvSpPr>
          <p:nvPr>
            <p:ph type="title"/>
          </p:nvPr>
        </p:nvSpPr>
        <p:spPr>
          <a:xfrm>
            <a:off x="813650" y="2879019"/>
            <a:ext cx="2400600" cy="64821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Ensure stakeholder alignment</a:t>
            </a:r>
            <a:endParaRPr dirty="0"/>
          </a:p>
        </p:txBody>
      </p:sp>
      <p:sp>
        <p:nvSpPr>
          <p:cNvPr id="242" name="Google Shape;242;p30"/>
          <p:cNvSpPr txBox="1">
            <a:spLocks noGrp="1"/>
          </p:cNvSpPr>
          <p:nvPr>
            <p:ph type="subTitle" idx="1"/>
          </p:nvPr>
        </p:nvSpPr>
        <p:spPr>
          <a:xfrm>
            <a:off x="813650" y="3408730"/>
            <a:ext cx="2558050" cy="98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 dirty="0"/>
              <a:t>ensure that everyone is on the same page about what the system needs to do and how it should work</a:t>
            </a:r>
            <a:endParaRPr sz="1200" dirty="0"/>
          </a:p>
        </p:txBody>
      </p:sp>
      <p:sp>
        <p:nvSpPr>
          <p:cNvPr id="243" name="Google Shape;243;p30"/>
          <p:cNvSpPr txBox="1">
            <a:spLocks noGrp="1"/>
          </p:cNvSpPr>
          <p:nvPr>
            <p:ph type="title" idx="2"/>
          </p:nvPr>
        </p:nvSpPr>
        <p:spPr>
          <a:xfrm>
            <a:off x="3371700" y="2961130"/>
            <a:ext cx="2400600" cy="62280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Reduces the risk of project failure</a:t>
            </a:r>
            <a:endParaRPr dirty="0"/>
          </a:p>
        </p:txBody>
      </p:sp>
      <p:sp>
        <p:nvSpPr>
          <p:cNvPr id="244" name="Google Shape;244;p30"/>
          <p:cNvSpPr txBox="1">
            <a:spLocks noGrp="1"/>
          </p:cNvSpPr>
          <p:nvPr>
            <p:ph type="subTitle" idx="3"/>
          </p:nvPr>
        </p:nvSpPr>
        <p:spPr>
          <a:xfrm>
            <a:off x="3371700" y="3411264"/>
            <a:ext cx="2558050" cy="7921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/>
              <a:t>project failure, wasted resources, and damage to the reputation of the development team</a:t>
            </a:r>
            <a:endParaRPr sz="1200" dirty="0"/>
          </a:p>
        </p:txBody>
      </p:sp>
      <p:sp>
        <p:nvSpPr>
          <p:cNvPr id="245" name="Google Shape;245;p30"/>
          <p:cNvSpPr txBox="1">
            <a:spLocks noGrp="1"/>
          </p:cNvSpPr>
          <p:nvPr>
            <p:ph type="title" idx="4"/>
          </p:nvPr>
        </p:nvSpPr>
        <p:spPr>
          <a:xfrm>
            <a:off x="5957710" y="2879019"/>
            <a:ext cx="2640190" cy="56610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Addresses Regulatory Concerns</a:t>
            </a:r>
          </a:p>
        </p:txBody>
      </p:sp>
      <p:sp>
        <p:nvSpPr>
          <p:cNvPr id="246" name="Google Shape;246;p30"/>
          <p:cNvSpPr txBox="1">
            <a:spLocks noGrp="1"/>
          </p:cNvSpPr>
          <p:nvPr>
            <p:ph type="subTitle" idx="5"/>
          </p:nvPr>
        </p:nvSpPr>
        <p:spPr>
          <a:xfrm>
            <a:off x="5929750" y="3280290"/>
            <a:ext cx="2400600" cy="10249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/>
              <a:t>Requirement gathering uncovers any legal or regulatory requirements related to the app's functionality</a:t>
            </a:r>
            <a:endParaRPr sz="1200" dirty="0"/>
          </a:p>
        </p:txBody>
      </p:sp>
      <p:sp>
        <p:nvSpPr>
          <p:cNvPr id="247" name="Google Shape;247;p30"/>
          <p:cNvSpPr/>
          <p:nvPr/>
        </p:nvSpPr>
        <p:spPr>
          <a:xfrm>
            <a:off x="4130825" y="1902225"/>
            <a:ext cx="882300" cy="882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30"/>
          <p:cNvSpPr/>
          <p:nvPr/>
        </p:nvSpPr>
        <p:spPr>
          <a:xfrm>
            <a:off x="6688825" y="1902225"/>
            <a:ext cx="882300" cy="882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5" name="Google Shape;255;p30"/>
          <p:cNvGrpSpPr/>
          <p:nvPr/>
        </p:nvGrpSpPr>
        <p:grpSpPr>
          <a:xfrm>
            <a:off x="6897250" y="2113933"/>
            <a:ext cx="465113" cy="458339"/>
            <a:chOff x="-5254775" y="3631325"/>
            <a:chExt cx="296950" cy="292625"/>
          </a:xfrm>
        </p:grpSpPr>
        <p:sp>
          <p:nvSpPr>
            <p:cNvPr id="256" name="Google Shape;256;p30"/>
            <p:cNvSpPr/>
            <p:nvPr/>
          </p:nvSpPr>
          <p:spPr>
            <a:xfrm>
              <a:off x="-5246900" y="3766400"/>
              <a:ext cx="58300" cy="55150"/>
            </a:xfrm>
            <a:custGeom>
              <a:avLst/>
              <a:gdLst/>
              <a:ahLst/>
              <a:cxnLst/>
              <a:rect l="l" t="t" r="r" b="b"/>
              <a:pathLst>
                <a:path w="2332" h="2206" extrusionOk="0">
                  <a:moveTo>
                    <a:pt x="1769" y="1"/>
                  </a:moveTo>
                  <a:cubicBezTo>
                    <a:pt x="1639" y="1"/>
                    <a:pt x="1513" y="48"/>
                    <a:pt x="1418" y="142"/>
                  </a:cubicBezTo>
                  <a:lnTo>
                    <a:pt x="189" y="1371"/>
                  </a:lnTo>
                  <a:cubicBezTo>
                    <a:pt x="0" y="1560"/>
                    <a:pt x="0" y="1875"/>
                    <a:pt x="189" y="2064"/>
                  </a:cubicBezTo>
                  <a:cubicBezTo>
                    <a:pt x="300" y="2159"/>
                    <a:pt x="434" y="2206"/>
                    <a:pt x="564" y="2206"/>
                  </a:cubicBezTo>
                  <a:cubicBezTo>
                    <a:pt x="694" y="2206"/>
                    <a:pt x="820" y="2159"/>
                    <a:pt x="914" y="2064"/>
                  </a:cubicBezTo>
                  <a:lnTo>
                    <a:pt x="2143" y="835"/>
                  </a:lnTo>
                  <a:cubicBezTo>
                    <a:pt x="2332" y="646"/>
                    <a:pt x="2332" y="331"/>
                    <a:pt x="2143" y="142"/>
                  </a:cubicBezTo>
                  <a:cubicBezTo>
                    <a:pt x="2033" y="48"/>
                    <a:pt x="1899" y="1"/>
                    <a:pt x="176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30"/>
            <p:cNvSpPr/>
            <p:nvPr/>
          </p:nvSpPr>
          <p:spPr>
            <a:xfrm>
              <a:off x="-5216175" y="3795550"/>
              <a:ext cx="58300" cy="55950"/>
            </a:xfrm>
            <a:custGeom>
              <a:avLst/>
              <a:gdLst/>
              <a:ahLst/>
              <a:cxnLst/>
              <a:rect l="l" t="t" r="r" b="b"/>
              <a:pathLst>
                <a:path w="2332" h="2238" extrusionOk="0">
                  <a:moveTo>
                    <a:pt x="1764" y="0"/>
                  </a:moveTo>
                  <a:cubicBezTo>
                    <a:pt x="1638" y="0"/>
                    <a:pt x="1512" y="47"/>
                    <a:pt x="1418" y="142"/>
                  </a:cubicBezTo>
                  <a:lnTo>
                    <a:pt x="189" y="1371"/>
                  </a:lnTo>
                  <a:cubicBezTo>
                    <a:pt x="0" y="1560"/>
                    <a:pt x="0" y="1875"/>
                    <a:pt x="189" y="2095"/>
                  </a:cubicBezTo>
                  <a:cubicBezTo>
                    <a:pt x="284" y="2190"/>
                    <a:pt x="410" y="2237"/>
                    <a:pt x="540" y="2237"/>
                  </a:cubicBezTo>
                  <a:cubicBezTo>
                    <a:pt x="670" y="2237"/>
                    <a:pt x="804" y="2190"/>
                    <a:pt x="914" y="2095"/>
                  </a:cubicBezTo>
                  <a:lnTo>
                    <a:pt x="2111" y="867"/>
                  </a:lnTo>
                  <a:cubicBezTo>
                    <a:pt x="2332" y="678"/>
                    <a:pt x="2332" y="363"/>
                    <a:pt x="2111" y="142"/>
                  </a:cubicBezTo>
                  <a:cubicBezTo>
                    <a:pt x="2016" y="47"/>
                    <a:pt x="1890" y="0"/>
                    <a:pt x="176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30"/>
            <p:cNvSpPr/>
            <p:nvPr/>
          </p:nvSpPr>
          <p:spPr>
            <a:xfrm>
              <a:off x="-5185475" y="3826250"/>
              <a:ext cx="57525" cy="55750"/>
            </a:xfrm>
            <a:custGeom>
              <a:avLst/>
              <a:gdLst/>
              <a:ahLst/>
              <a:cxnLst/>
              <a:rect l="l" t="t" r="r" b="b"/>
              <a:pathLst>
                <a:path w="2301" h="2230" extrusionOk="0">
                  <a:moveTo>
                    <a:pt x="1765" y="1"/>
                  </a:moveTo>
                  <a:cubicBezTo>
                    <a:pt x="1639" y="1"/>
                    <a:pt x="1513" y="48"/>
                    <a:pt x="1419" y="143"/>
                  </a:cubicBezTo>
                  <a:lnTo>
                    <a:pt x="190" y="1371"/>
                  </a:lnTo>
                  <a:cubicBezTo>
                    <a:pt x="1" y="1560"/>
                    <a:pt x="1" y="1875"/>
                    <a:pt x="190" y="2064"/>
                  </a:cubicBezTo>
                  <a:cubicBezTo>
                    <a:pt x="284" y="2175"/>
                    <a:pt x="410" y="2230"/>
                    <a:pt x="536" y="2230"/>
                  </a:cubicBezTo>
                  <a:cubicBezTo>
                    <a:pt x="662" y="2230"/>
                    <a:pt x="788" y="2175"/>
                    <a:pt x="883" y="2064"/>
                  </a:cubicBezTo>
                  <a:lnTo>
                    <a:pt x="2112" y="836"/>
                  </a:lnTo>
                  <a:cubicBezTo>
                    <a:pt x="2301" y="647"/>
                    <a:pt x="2301" y="332"/>
                    <a:pt x="2112" y="143"/>
                  </a:cubicBezTo>
                  <a:cubicBezTo>
                    <a:pt x="2017" y="48"/>
                    <a:pt x="1891" y="1"/>
                    <a:pt x="17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30"/>
            <p:cNvSpPr/>
            <p:nvPr/>
          </p:nvSpPr>
          <p:spPr>
            <a:xfrm>
              <a:off x="-5156325" y="3856375"/>
              <a:ext cx="58300" cy="55750"/>
            </a:xfrm>
            <a:custGeom>
              <a:avLst/>
              <a:gdLst/>
              <a:ahLst/>
              <a:cxnLst/>
              <a:rect l="l" t="t" r="r" b="b"/>
              <a:pathLst>
                <a:path w="2332" h="2230" extrusionOk="0">
                  <a:moveTo>
                    <a:pt x="1781" y="1"/>
                  </a:moveTo>
                  <a:cubicBezTo>
                    <a:pt x="1655" y="1"/>
                    <a:pt x="1529" y="56"/>
                    <a:pt x="1418" y="166"/>
                  </a:cubicBezTo>
                  <a:lnTo>
                    <a:pt x="190" y="1395"/>
                  </a:lnTo>
                  <a:cubicBezTo>
                    <a:pt x="1" y="1584"/>
                    <a:pt x="1" y="1899"/>
                    <a:pt x="190" y="2088"/>
                  </a:cubicBezTo>
                  <a:cubicBezTo>
                    <a:pt x="300" y="2183"/>
                    <a:pt x="442" y="2230"/>
                    <a:pt x="575" y="2230"/>
                  </a:cubicBezTo>
                  <a:cubicBezTo>
                    <a:pt x="709" y="2230"/>
                    <a:pt x="835" y="2183"/>
                    <a:pt x="914" y="2088"/>
                  </a:cubicBezTo>
                  <a:lnTo>
                    <a:pt x="2143" y="859"/>
                  </a:lnTo>
                  <a:cubicBezTo>
                    <a:pt x="2332" y="670"/>
                    <a:pt x="2332" y="355"/>
                    <a:pt x="2143" y="166"/>
                  </a:cubicBezTo>
                  <a:cubicBezTo>
                    <a:pt x="2033" y="56"/>
                    <a:pt x="1907" y="1"/>
                    <a:pt x="17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30"/>
            <p:cNvSpPr/>
            <p:nvPr/>
          </p:nvSpPr>
          <p:spPr>
            <a:xfrm>
              <a:off x="-5105925" y="3886525"/>
              <a:ext cx="37050" cy="37425"/>
            </a:xfrm>
            <a:custGeom>
              <a:avLst/>
              <a:gdLst/>
              <a:ahLst/>
              <a:cxnLst/>
              <a:rect l="l" t="t" r="r" b="b"/>
              <a:pathLst>
                <a:path w="1482" h="1497" extrusionOk="0">
                  <a:moveTo>
                    <a:pt x="662" y="0"/>
                  </a:moveTo>
                  <a:lnTo>
                    <a:pt x="536" y="126"/>
                  </a:lnTo>
                  <a:lnTo>
                    <a:pt x="1" y="756"/>
                  </a:lnTo>
                  <a:lnTo>
                    <a:pt x="599" y="1355"/>
                  </a:lnTo>
                  <a:cubicBezTo>
                    <a:pt x="694" y="1449"/>
                    <a:pt x="820" y="1497"/>
                    <a:pt x="946" y="1497"/>
                  </a:cubicBezTo>
                  <a:cubicBezTo>
                    <a:pt x="1072" y="1497"/>
                    <a:pt x="1198" y="1449"/>
                    <a:pt x="1293" y="1355"/>
                  </a:cubicBezTo>
                  <a:cubicBezTo>
                    <a:pt x="1482" y="1166"/>
                    <a:pt x="1482" y="851"/>
                    <a:pt x="1293" y="662"/>
                  </a:cubicBezTo>
                  <a:lnTo>
                    <a:pt x="66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30"/>
            <p:cNvSpPr/>
            <p:nvPr/>
          </p:nvSpPr>
          <p:spPr>
            <a:xfrm>
              <a:off x="-5254775" y="3648050"/>
              <a:ext cx="278050" cy="248325"/>
            </a:xfrm>
            <a:custGeom>
              <a:avLst/>
              <a:gdLst/>
              <a:ahLst/>
              <a:cxnLst/>
              <a:rect l="l" t="t" r="r" b="b"/>
              <a:pathLst>
                <a:path w="11122" h="9933" extrusionOk="0">
                  <a:moveTo>
                    <a:pt x="4049" y="1"/>
                  </a:moveTo>
                  <a:cubicBezTo>
                    <a:pt x="3781" y="1"/>
                    <a:pt x="3513" y="103"/>
                    <a:pt x="3308" y="308"/>
                  </a:cubicBezTo>
                  <a:lnTo>
                    <a:pt x="410" y="3364"/>
                  </a:lnTo>
                  <a:cubicBezTo>
                    <a:pt x="0" y="3774"/>
                    <a:pt x="0" y="4435"/>
                    <a:pt x="410" y="4813"/>
                  </a:cubicBezTo>
                  <a:lnTo>
                    <a:pt x="631" y="5065"/>
                  </a:lnTo>
                  <a:lnTo>
                    <a:pt x="1198" y="4498"/>
                  </a:lnTo>
                  <a:cubicBezTo>
                    <a:pt x="1454" y="4242"/>
                    <a:pt x="1794" y="4106"/>
                    <a:pt x="2122" y="4106"/>
                  </a:cubicBezTo>
                  <a:cubicBezTo>
                    <a:pt x="2398" y="4106"/>
                    <a:pt x="2666" y="4202"/>
                    <a:pt x="2867" y="4404"/>
                  </a:cubicBezTo>
                  <a:cubicBezTo>
                    <a:pt x="3151" y="4624"/>
                    <a:pt x="3308" y="4971"/>
                    <a:pt x="3277" y="5286"/>
                  </a:cubicBezTo>
                  <a:cubicBezTo>
                    <a:pt x="3592" y="5286"/>
                    <a:pt x="3907" y="5412"/>
                    <a:pt x="4128" y="5664"/>
                  </a:cubicBezTo>
                  <a:cubicBezTo>
                    <a:pt x="4380" y="5884"/>
                    <a:pt x="4506" y="6200"/>
                    <a:pt x="4506" y="6515"/>
                  </a:cubicBezTo>
                  <a:cubicBezTo>
                    <a:pt x="4821" y="6515"/>
                    <a:pt x="5136" y="6641"/>
                    <a:pt x="5356" y="6861"/>
                  </a:cubicBezTo>
                  <a:cubicBezTo>
                    <a:pt x="5608" y="7113"/>
                    <a:pt x="5703" y="7428"/>
                    <a:pt x="5703" y="7743"/>
                  </a:cubicBezTo>
                  <a:cubicBezTo>
                    <a:pt x="6018" y="7743"/>
                    <a:pt x="6364" y="7869"/>
                    <a:pt x="6585" y="8090"/>
                  </a:cubicBezTo>
                  <a:cubicBezTo>
                    <a:pt x="6837" y="8342"/>
                    <a:pt x="6931" y="8657"/>
                    <a:pt x="6931" y="8909"/>
                  </a:cubicBezTo>
                  <a:lnTo>
                    <a:pt x="7814" y="9791"/>
                  </a:lnTo>
                  <a:cubicBezTo>
                    <a:pt x="7908" y="9886"/>
                    <a:pt x="8034" y="9933"/>
                    <a:pt x="8160" y="9933"/>
                  </a:cubicBezTo>
                  <a:cubicBezTo>
                    <a:pt x="8286" y="9933"/>
                    <a:pt x="8412" y="9886"/>
                    <a:pt x="8507" y="9791"/>
                  </a:cubicBezTo>
                  <a:cubicBezTo>
                    <a:pt x="8727" y="9602"/>
                    <a:pt x="8727" y="9287"/>
                    <a:pt x="8507" y="9066"/>
                  </a:cubicBezTo>
                  <a:lnTo>
                    <a:pt x="7656" y="8216"/>
                  </a:lnTo>
                  <a:cubicBezTo>
                    <a:pt x="7530" y="8090"/>
                    <a:pt x="7530" y="7869"/>
                    <a:pt x="7656" y="7743"/>
                  </a:cubicBezTo>
                  <a:cubicBezTo>
                    <a:pt x="7748" y="7596"/>
                    <a:pt x="7851" y="7534"/>
                    <a:pt x="7953" y="7534"/>
                  </a:cubicBezTo>
                  <a:cubicBezTo>
                    <a:pt x="8024" y="7534"/>
                    <a:pt x="8095" y="7565"/>
                    <a:pt x="8160" y="7617"/>
                  </a:cubicBezTo>
                  <a:lnTo>
                    <a:pt x="9011" y="8499"/>
                  </a:lnTo>
                  <a:cubicBezTo>
                    <a:pt x="9121" y="8594"/>
                    <a:pt x="9255" y="8641"/>
                    <a:pt x="9385" y="8641"/>
                  </a:cubicBezTo>
                  <a:cubicBezTo>
                    <a:pt x="9515" y="8641"/>
                    <a:pt x="9641" y="8594"/>
                    <a:pt x="9735" y="8499"/>
                  </a:cubicBezTo>
                  <a:cubicBezTo>
                    <a:pt x="9924" y="8279"/>
                    <a:pt x="9924" y="7964"/>
                    <a:pt x="9735" y="7775"/>
                  </a:cubicBezTo>
                  <a:lnTo>
                    <a:pt x="8853" y="6924"/>
                  </a:lnTo>
                  <a:cubicBezTo>
                    <a:pt x="8759" y="6798"/>
                    <a:pt x="8759" y="6578"/>
                    <a:pt x="8853" y="6452"/>
                  </a:cubicBezTo>
                  <a:cubicBezTo>
                    <a:pt x="8916" y="6389"/>
                    <a:pt x="9011" y="6357"/>
                    <a:pt x="9101" y="6357"/>
                  </a:cubicBezTo>
                  <a:cubicBezTo>
                    <a:pt x="9192" y="6357"/>
                    <a:pt x="9279" y="6389"/>
                    <a:pt x="9326" y="6452"/>
                  </a:cubicBezTo>
                  <a:lnTo>
                    <a:pt x="10208" y="7302"/>
                  </a:lnTo>
                  <a:cubicBezTo>
                    <a:pt x="10303" y="7397"/>
                    <a:pt x="10429" y="7444"/>
                    <a:pt x="10555" y="7444"/>
                  </a:cubicBezTo>
                  <a:cubicBezTo>
                    <a:pt x="10681" y="7444"/>
                    <a:pt x="10807" y="7397"/>
                    <a:pt x="10901" y="7302"/>
                  </a:cubicBezTo>
                  <a:cubicBezTo>
                    <a:pt x="11122" y="7113"/>
                    <a:pt x="11122" y="6798"/>
                    <a:pt x="10901" y="6609"/>
                  </a:cubicBezTo>
                  <a:lnTo>
                    <a:pt x="10334" y="6010"/>
                  </a:lnTo>
                  <a:lnTo>
                    <a:pt x="10208" y="5884"/>
                  </a:lnTo>
                  <a:lnTo>
                    <a:pt x="6931" y="2608"/>
                  </a:lnTo>
                  <a:cubicBezTo>
                    <a:pt x="6884" y="2561"/>
                    <a:pt x="6798" y="2537"/>
                    <a:pt x="6707" y="2537"/>
                  </a:cubicBezTo>
                  <a:cubicBezTo>
                    <a:pt x="6616" y="2537"/>
                    <a:pt x="6522" y="2561"/>
                    <a:pt x="6459" y="2608"/>
                  </a:cubicBezTo>
                  <a:lnTo>
                    <a:pt x="5167" y="3931"/>
                  </a:lnTo>
                  <a:cubicBezTo>
                    <a:pt x="4904" y="4176"/>
                    <a:pt x="4562" y="4308"/>
                    <a:pt x="4229" y="4308"/>
                  </a:cubicBezTo>
                  <a:cubicBezTo>
                    <a:pt x="4004" y="4308"/>
                    <a:pt x="3783" y="4247"/>
                    <a:pt x="3592" y="4120"/>
                  </a:cubicBezTo>
                  <a:cubicBezTo>
                    <a:pt x="2962" y="3679"/>
                    <a:pt x="2930" y="2829"/>
                    <a:pt x="3434" y="2293"/>
                  </a:cubicBezTo>
                  <a:lnTo>
                    <a:pt x="5010" y="529"/>
                  </a:lnTo>
                  <a:lnTo>
                    <a:pt x="4789" y="308"/>
                  </a:lnTo>
                  <a:cubicBezTo>
                    <a:pt x="4584" y="103"/>
                    <a:pt x="4317" y="1"/>
                    <a:pt x="40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30"/>
            <p:cNvSpPr/>
            <p:nvPr/>
          </p:nvSpPr>
          <p:spPr>
            <a:xfrm>
              <a:off x="-5163425" y="3631325"/>
              <a:ext cx="205600" cy="150450"/>
            </a:xfrm>
            <a:custGeom>
              <a:avLst/>
              <a:gdLst/>
              <a:ahLst/>
              <a:cxnLst/>
              <a:rect l="l" t="t" r="r" b="b"/>
              <a:pathLst>
                <a:path w="8224" h="6018" extrusionOk="0">
                  <a:moveTo>
                    <a:pt x="3699" y="0"/>
                  </a:moveTo>
                  <a:cubicBezTo>
                    <a:pt x="3435" y="0"/>
                    <a:pt x="3167" y="95"/>
                    <a:pt x="2962" y="284"/>
                  </a:cubicBezTo>
                  <a:lnTo>
                    <a:pt x="2364" y="883"/>
                  </a:lnTo>
                  <a:lnTo>
                    <a:pt x="2269" y="1009"/>
                  </a:lnTo>
                  <a:lnTo>
                    <a:pt x="222" y="3245"/>
                  </a:lnTo>
                  <a:cubicBezTo>
                    <a:pt x="1" y="3435"/>
                    <a:pt x="1" y="3781"/>
                    <a:pt x="222" y="3970"/>
                  </a:cubicBezTo>
                  <a:cubicBezTo>
                    <a:pt x="316" y="4065"/>
                    <a:pt x="442" y="4112"/>
                    <a:pt x="568" y="4112"/>
                  </a:cubicBezTo>
                  <a:cubicBezTo>
                    <a:pt x="694" y="4112"/>
                    <a:pt x="820" y="4065"/>
                    <a:pt x="915" y="3970"/>
                  </a:cubicBezTo>
                  <a:lnTo>
                    <a:pt x="2269" y="2615"/>
                  </a:lnTo>
                  <a:cubicBezTo>
                    <a:pt x="2458" y="2426"/>
                    <a:pt x="2718" y="2332"/>
                    <a:pt x="2982" y="2332"/>
                  </a:cubicBezTo>
                  <a:cubicBezTo>
                    <a:pt x="3246" y="2332"/>
                    <a:pt x="3514" y="2426"/>
                    <a:pt x="3719" y="2615"/>
                  </a:cubicBezTo>
                  <a:lnTo>
                    <a:pt x="7090" y="6018"/>
                  </a:lnTo>
                  <a:lnTo>
                    <a:pt x="7814" y="5356"/>
                  </a:lnTo>
                  <a:cubicBezTo>
                    <a:pt x="8224" y="4947"/>
                    <a:pt x="8224" y="4285"/>
                    <a:pt x="7814" y="3876"/>
                  </a:cubicBezTo>
                  <a:lnTo>
                    <a:pt x="4412" y="284"/>
                  </a:lnTo>
                  <a:cubicBezTo>
                    <a:pt x="4223" y="95"/>
                    <a:pt x="3963" y="0"/>
                    <a:pt x="36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3" name="Google Shape;263;p30"/>
          <p:cNvSpPr/>
          <p:nvPr/>
        </p:nvSpPr>
        <p:spPr>
          <a:xfrm>
            <a:off x="1572825" y="1902225"/>
            <a:ext cx="882300" cy="882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7097D5-7CBE-4B5A-9DBD-2A315249C2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199" y="2017549"/>
            <a:ext cx="664067" cy="6640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FD5F224-F083-4B4A-AB9A-40633B6EE4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9425" y="2017549"/>
            <a:ext cx="805100" cy="70925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1"/>
          <p:cNvSpPr txBox="1">
            <a:spLocks noGrp="1"/>
          </p:cNvSpPr>
          <p:nvPr>
            <p:ph type="title"/>
          </p:nvPr>
        </p:nvSpPr>
        <p:spPr>
          <a:xfrm>
            <a:off x="554550" y="434300"/>
            <a:ext cx="3796900" cy="15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lt2"/>
                </a:solidFill>
              </a:rPr>
              <a:t>REQUIREMENT GATHERING</a:t>
            </a:r>
            <a:br>
              <a:rPr lang="en-GB" dirty="0">
                <a:solidFill>
                  <a:schemeClr val="lt2"/>
                </a:solidFill>
              </a:rPr>
            </a:br>
            <a:r>
              <a:rPr lang="en-GB" dirty="0">
                <a:solidFill>
                  <a:schemeClr val="accent1"/>
                </a:solidFill>
              </a:rPr>
              <a:t>FOR OUR PROJECT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275" name="Google Shape;275;p31"/>
          <p:cNvSpPr txBox="1">
            <a:spLocks noGrp="1"/>
          </p:cNvSpPr>
          <p:nvPr>
            <p:ph type="body" idx="1"/>
          </p:nvPr>
        </p:nvSpPr>
        <p:spPr>
          <a:xfrm>
            <a:off x="490000" y="1977597"/>
            <a:ext cx="2686500" cy="186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dirty="0"/>
              <a:t>Understanding Driver Needs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-GB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dirty="0"/>
              <a:t>Ensuring Road Safety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-GB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dirty="0"/>
              <a:t>Developing a User-Friendly Interface</a:t>
            </a:r>
            <a:endParaRPr dirty="0"/>
          </a:p>
        </p:txBody>
      </p:sp>
      <p:pic>
        <p:nvPicPr>
          <p:cNvPr id="276" name="Google Shape;276;p31"/>
          <p:cNvPicPr preferRelativeResize="0"/>
          <p:nvPr/>
        </p:nvPicPr>
        <p:blipFill rotWithShape="1">
          <a:blip r:embed="rId3">
            <a:alphaModFix/>
          </a:blip>
          <a:srcRect l="15393" t="14261" r="15393" b="14254"/>
          <a:stretch/>
        </p:blipFill>
        <p:spPr>
          <a:xfrm>
            <a:off x="4395900" y="434300"/>
            <a:ext cx="4001400" cy="413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1"/>
          <p:cNvSpPr txBox="1">
            <a:spLocks noGrp="1"/>
          </p:cNvSpPr>
          <p:nvPr>
            <p:ph type="title"/>
          </p:nvPr>
        </p:nvSpPr>
        <p:spPr>
          <a:xfrm>
            <a:off x="554550" y="434300"/>
            <a:ext cx="4017450" cy="15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bg2"/>
                </a:solidFill>
              </a:rPr>
              <a:t>Requirement Gathering </a:t>
            </a:r>
            <a:r>
              <a:rPr lang="en-GB" dirty="0">
                <a:solidFill>
                  <a:schemeClr val="lt2"/>
                </a:solidFill>
              </a:rPr>
              <a:t>Techniques we used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275" name="Google Shape;275;p31"/>
          <p:cNvSpPr txBox="1">
            <a:spLocks noGrp="1"/>
          </p:cNvSpPr>
          <p:nvPr>
            <p:ph type="body" idx="1"/>
          </p:nvPr>
        </p:nvSpPr>
        <p:spPr>
          <a:xfrm>
            <a:off x="490000" y="1977597"/>
            <a:ext cx="2686500" cy="186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dirty="0"/>
              <a:t>User Interviews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-GB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dirty="0"/>
              <a:t>Surveys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-GB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dirty="0"/>
              <a:t>User Reviews of existing systems</a:t>
            </a:r>
          </a:p>
          <a:p>
            <a:endParaRPr lang="en-GB" dirty="0"/>
          </a:p>
          <a:p>
            <a:r>
              <a:rPr lang="en-GB" dirty="0"/>
              <a:t>Brainstorming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dirty="0"/>
          </a:p>
        </p:txBody>
      </p:sp>
      <p:pic>
        <p:nvPicPr>
          <p:cNvPr id="276" name="Google Shape;276;p31"/>
          <p:cNvPicPr preferRelativeResize="0"/>
          <p:nvPr/>
        </p:nvPicPr>
        <p:blipFill rotWithShape="1">
          <a:blip r:embed="rId3">
            <a:alphaModFix/>
          </a:blip>
          <a:srcRect l="15393" t="14261" r="15393" b="14254"/>
          <a:stretch/>
        </p:blipFill>
        <p:spPr>
          <a:xfrm>
            <a:off x="4395900" y="434300"/>
            <a:ext cx="4001400" cy="4132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315220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43"/>
          <p:cNvSpPr txBox="1">
            <a:spLocks noGrp="1"/>
          </p:cNvSpPr>
          <p:nvPr>
            <p:ph type="title"/>
          </p:nvPr>
        </p:nvSpPr>
        <p:spPr>
          <a:xfrm>
            <a:off x="609947" y="564207"/>
            <a:ext cx="2460000" cy="6549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Intevie</a:t>
            </a:r>
            <a:r>
              <a:rPr lang="fr-CM" dirty="0" err="1"/>
              <a:t>ws</a:t>
            </a:r>
            <a:endParaRPr dirty="0">
              <a:solidFill>
                <a:schemeClr val="dk2"/>
              </a:solidFill>
            </a:endParaRPr>
          </a:p>
        </p:txBody>
      </p:sp>
      <p:grpSp>
        <p:nvGrpSpPr>
          <p:cNvPr id="530" name="Google Shape;530;p43"/>
          <p:cNvGrpSpPr/>
          <p:nvPr/>
        </p:nvGrpSpPr>
        <p:grpSpPr>
          <a:xfrm>
            <a:off x="4166073" y="1080802"/>
            <a:ext cx="4151101" cy="3336283"/>
            <a:chOff x="1917372" y="1288466"/>
            <a:chExt cx="2993079" cy="2405568"/>
          </a:xfrm>
        </p:grpSpPr>
        <p:sp>
          <p:nvSpPr>
            <p:cNvPr id="531" name="Google Shape;531;p43"/>
            <p:cNvSpPr/>
            <p:nvPr/>
          </p:nvSpPr>
          <p:spPr>
            <a:xfrm>
              <a:off x="2962748" y="2186357"/>
              <a:ext cx="902196" cy="1507677"/>
            </a:xfrm>
            <a:custGeom>
              <a:avLst/>
              <a:gdLst/>
              <a:ahLst/>
              <a:cxnLst/>
              <a:rect l="l" t="t" r="r" b="b"/>
              <a:pathLst>
                <a:path w="55324" h="92453" extrusionOk="0">
                  <a:moveTo>
                    <a:pt x="14662" y="1"/>
                  </a:moveTo>
                  <a:lnTo>
                    <a:pt x="14482" y="2609"/>
                  </a:lnTo>
                  <a:lnTo>
                    <a:pt x="11791" y="41519"/>
                  </a:lnTo>
                  <a:lnTo>
                    <a:pt x="11747" y="42149"/>
                  </a:lnTo>
                  <a:lnTo>
                    <a:pt x="11276" y="48946"/>
                  </a:lnTo>
                  <a:lnTo>
                    <a:pt x="10009" y="67301"/>
                  </a:lnTo>
                  <a:lnTo>
                    <a:pt x="9674" y="72100"/>
                  </a:lnTo>
                  <a:lnTo>
                    <a:pt x="9309" y="77399"/>
                  </a:lnTo>
                  <a:cubicBezTo>
                    <a:pt x="9308" y="79203"/>
                    <a:pt x="8592" y="80932"/>
                    <a:pt x="7316" y="82207"/>
                  </a:cubicBezTo>
                  <a:lnTo>
                    <a:pt x="1713" y="87809"/>
                  </a:lnTo>
                  <a:cubicBezTo>
                    <a:pt x="1" y="89522"/>
                    <a:pt x="1214" y="92452"/>
                    <a:pt x="3638" y="92452"/>
                  </a:cubicBezTo>
                  <a:lnTo>
                    <a:pt x="51687" y="92452"/>
                  </a:lnTo>
                  <a:cubicBezTo>
                    <a:pt x="54110" y="92452"/>
                    <a:pt x="55324" y="89522"/>
                    <a:pt x="53610" y="87809"/>
                  </a:cubicBezTo>
                  <a:lnTo>
                    <a:pt x="48009" y="82207"/>
                  </a:lnTo>
                  <a:cubicBezTo>
                    <a:pt x="46733" y="80932"/>
                    <a:pt x="46017" y="79203"/>
                    <a:pt x="46017" y="77399"/>
                  </a:cubicBezTo>
                  <a:lnTo>
                    <a:pt x="45652" y="72100"/>
                  </a:lnTo>
                  <a:lnTo>
                    <a:pt x="45317" y="67301"/>
                  </a:lnTo>
                  <a:lnTo>
                    <a:pt x="44049" y="48946"/>
                  </a:lnTo>
                  <a:lnTo>
                    <a:pt x="43577" y="42149"/>
                  </a:lnTo>
                  <a:lnTo>
                    <a:pt x="43535" y="41519"/>
                  </a:lnTo>
                  <a:lnTo>
                    <a:pt x="40842" y="2609"/>
                  </a:lnTo>
                  <a:lnTo>
                    <a:pt x="40662" y="1"/>
                  </a:lnTo>
                  <a:close/>
                </a:path>
              </a:pathLst>
            </a:custGeom>
            <a:solidFill>
              <a:srgbClr val="D8D8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43"/>
            <p:cNvSpPr/>
            <p:nvPr/>
          </p:nvSpPr>
          <p:spPr>
            <a:xfrm>
              <a:off x="2962748" y="2186357"/>
              <a:ext cx="902196" cy="1507677"/>
            </a:xfrm>
            <a:custGeom>
              <a:avLst/>
              <a:gdLst/>
              <a:ahLst/>
              <a:cxnLst/>
              <a:rect l="l" t="t" r="r" b="b"/>
              <a:pathLst>
                <a:path w="55324" h="92453" extrusionOk="0">
                  <a:moveTo>
                    <a:pt x="14662" y="1"/>
                  </a:moveTo>
                  <a:lnTo>
                    <a:pt x="14482" y="2609"/>
                  </a:lnTo>
                  <a:lnTo>
                    <a:pt x="11791" y="41519"/>
                  </a:lnTo>
                  <a:lnTo>
                    <a:pt x="11747" y="42149"/>
                  </a:lnTo>
                  <a:lnTo>
                    <a:pt x="11276" y="48946"/>
                  </a:lnTo>
                  <a:lnTo>
                    <a:pt x="10009" y="67301"/>
                  </a:lnTo>
                  <a:lnTo>
                    <a:pt x="9674" y="72100"/>
                  </a:lnTo>
                  <a:lnTo>
                    <a:pt x="9309" y="77399"/>
                  </a:lnTo>
                  <a:cubicBezTo>
                    <a:pt x="9308" y="79203"/>
                    <a:pt x="8592" y="80932"/>
                    <a:pt x="7316" y="82207"/>
                  </a:cubicBezTo>
                  <a:lnTo>
                    <a:pt x="1713" y="87809"/>
                  </a:lnTo>
                  <a:cubicBezTo>
                    <a:pt x="1" y="89522"/>
                    <a:pt x="1214" y="92452"/>
                    <a:pt x="3638" y="92452"/>
                  </a:cubicBezTo>
                  <a:lnTo>
                    <a:pt x="51687" y="92452"/>
                  </a:lnTo>
                  <a:cubicBezTo>
                    <a:pt x="54110" y="92452"/>
                    <a:pt x="55324" y="89522"/>
                    <a:pt x="53610" y="87809"/>
                  </a:cubicBezTo>
                  <a:lnTo>
                    <a:pt x="48009" y="82207"/>
                  </a:lnTo>
                  <a:cubicBezTo>
                    <a:pt x="46733" y="80932"/>
                    <a:pt x="46017" y="79203"/>
                    <a:pt x="46017" y="77399"/>
                  </a:cubicBezTo>
                  <a:lnTo>
                    <a:pt x="45652" y="72100"/>
                  </a:lnTo>
                  <a:lnTo>
                    <a:pt x="45317" y="67301"/>
                  </a:lnTo>
                  <a:lnTo>
                    <a:pt x="44049" y="48946"/>
                  </a:lnTo>
                  <a:lnTo>
                    <a:pt x="43577" y="42149"/>
                  </a:lnTo>
                  <a:lnTo>
                    <a:pt x="43535" y="41519"/>
                  </a:lnTo>
                  <a:lnTo>
                    <a:pt x="40842" y="2609"/>
                  </a:lnTo>
                  <a:lnTo>
                    <a:pt x="4066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43"/>
            <p:cNvSpPr/>
            <p:nvPr/>
          </p:nvSpPr>
          <p:spPr>
            <a:xfrm>
              <a:off x="1917372" y="1288466"/>
              <a:ext cx="2993079" cy="1995402"/>
            </a:xfrm>
            <a:custGeom>
              <a:avLst/>
              <a:gdLst/>
              <a:ahLst/>
              <a:cxnLst/>
              <a:rect l="l" t="t" r="r" b="b"/>
              <a:pathLst>
                <a:path w="183540" h="122361" extrusionOk="0">
                  <a:moveTo>
                    <a:pt x="6113" y="0"/>
                  </a:moveTo>
                  <a:cubicBezTo>
                    <a:pt x="5991" y="0"/>
                    <a:pt x="5872" y="4"/>
                    <a:pt x="5753" y="12"/>
                  </a:cubicBezTo>
                  <a:cubicBezTo>
                    <a:pt x="5749" y="12"/>
                    <a:pt x="5746" y="11"/>
                    <a:pt x="5743" y="11"/>
                  </a:cubicBezTo>
                  <a:cubicBezTo>
                    <a:pt x="5734" y="11"/>
                    <a:pt x="5726" y="13"/>
                    <a:pt x="5718" y="15"/>
                  </a:cubicBezTo>
                  <a:cubicBezTo>
                    <a:pt x="5602" y="19"/>
                    <a:pt x="5486" y="30"/>
                    <a:pt x="5372" y="46"/>
                  </a:cubicBezTo>
                  <a:cubicBezTo>
                    <a:pt x="5252" y="58"/>
                    <a:pt x="5130" y="77"/>
                    <a:pt x="5011" y="101"/>
                  </a:cubicBezTo>
                  <a:cubicBezTo>
                    <a:pt x="4919" y="116"/>
                    <a:pt x="4827" y="135"/>
                    <a:pt x="4734" y="158"/>
                  </a:cubicBezTo>
                  <a:cubicBezTo>
                    <a:pt x="4447" y="223"/>
                    <a:pt x="4164" y="310"/>
                    <a:pt x="3890" y="418"/>
                  </a:cubicBezTo>
                  <a:cubicBezTo>
                    <a:pt x="3808" y="450"/>
                    <a:pt x="3728" y="484"/>
                    <a:pt x="3648" y="518"/>
                  </a:cubicBezTo>
                  <a:cubicBezTo>
                    <a:pt x="3541" y="569"/>
                    <a:pt x="3433" y="618"/>
                    <a:pt x="3329" y="671"/>
                  </a:cubicBezTo>
                  <a:cubicBezTo>
                    <a:pt x="3222" y="725"/>
                    <a:pt x="3113" y="783"/>
                    <a:pt x="3014" y="844"/>
                  </a:cubicBezTo>
                  <a:cubicBezTo>
                    <a:pt x="2945" y="887"/>
                    <a:pt x="2880" y="926"/>
                    <a:pt x="2814" y="972"/>
                  </a:cubicBezTo>
                  <a:cubicBezTo>
                    <a:pt x="2603" y="1103"/>
                    <a:pt x="2399" y="1249"/>
                    <a:pt x="2208" y="1410"/>
                  </a:cubicBezTo>
                  <a:lnTo>
                    <a:pt x="2092" y="1512"/>
                  </a:lnTo>
                  <a:cubicBezTo>
                    <a:pt x="2031" y="1563"/>
                    <a:pt x="1973" y="1617"/>
                    <a:pt x="1916" y="1670"/>
                  </a:cubicBezTo>
                  <a:cubicBezTo>
                    <a:pt x="1909" y="1678"/>
                    <a:pt x="1902" y="1682"/>
                    <a:pt x="1897" y="1694"/>
                  </a:cubicBezTo>
                  <a:cubicBezTo>
                    <a:pt x="1823" y="1757"/>
                    <a:pt x="1753" y="1825"/>
                    <a:pt x="1689" y="1901"/>
                  </a:cubicBezTo>
                  <a:cubicBezTo>
                    <a:pt x="1672" y="1910"/>
                    <a:pt x="1660" y="1923"/>
                    <a:pt x="1650" y="1938"/>
                  </a:cubicBezTo>
                  <a:cubicBezTo>
                    <a:pt x="1589" y="2001"/>
                    <a:pt x="1531" y="2065"/>
                    <a:pt x="1474" y="2130"/>
                  </a:cubicBezTo>
                  <a:cubicBezTo>
                    <a:pt x="1382" y="2237"/>
                    <a:pt x="1294" y="2346"/>
                    <a:pt x="1214" y="2458"/>
                  </a:cubicBezTo>
                  <a:cubicBezTo>
                    <a:pt x="1098" y="2614"/>
                    <a:pt x="986" y="2779"/>
                    <a:pt x="883" y="2944"/>
                  </a:cubicBezTo>
                  <a:cubicBezTo>
                    <a:pt x="818" y="3053"/>
                    <a:pt x="752" y="3168"/>
                    <a:pt x="694" y="3279"/>
                  </a:cubicBezTo>
                  <a:cubicBezTo>
                    <a:pt x="682" y="3299"/>
                    <a:pt x="672" y="3320"/>
                    <a:pt x="665" y="3340"/>
                  </a:cubicBezTo>
                  <a:cubicBezTo>
                    <a:pt x="614" y="3437"/>
                    <a:pt x="568" y="3532"/>
                    <a:pt x="526" y="3629"/>
                  </a:cubicBezTo>
                  <a:cubicBezTo>
                    <a:pt x="519" y="3649"/>
                    <a:pt x="511" y="3663"/>
                    <a:pt x="502" y="3678"/>
                  </a:cubicBezTo>
                  <a:cubicBezTo>
                    <a:pt x="456" y="3790"/>
                    <a:pt x="410" y="3902"/>
                    <a:pt x="368" y="4016"/>
                  </a:cubicBezTo>
                  <a:cubicBezTo>
                    <a:pt x="362" y="4028"/>
                    <a:pt x="359" y="4039"/>
                    <a:pt x="356" y="4052"/>
                  </a:cubicBezTo>
                  <a:cubicBezTo>
                    <a:pt x="315" y="4171"/>
                    <a:pt x="276" y="4290"/>
                    <a:pt x="242" y="4412"/>
                  </a:cubicBezTo>
                  <a:cubicBezTo>
                    <a:pt x="234" y="4432"/>
                    <a:pt x="227" y="4451"/>
                    <a:pt x="222" y="4470"/>
                  </a:cubicBezTo>
                  <a:cubicBezTo>
                    <a:pt x="152" y="4731"/>
                    <a:pt x="97" y="4997"/>
                    <a:pt x="59" y="5265"/>
                  </a:cubicBezTo>
                  <a:cubicBezTo>
                    <a:pt x="18" y="5548"/>
                    <a:pt x="1" y="5834"/>
                    <a:pt x="1" y="6121"/>
                  </a:cubicBezTo>
                  <a:lnTo>
                    <a:pt x="1" y="116245"/>
                  </a:lnTo>
                  <a:cubicBezTo>
                    <a:pt x="1" y="116350"/>
                    <a:pt x="4" y="116457"/>
                    <a:pt x="8" y="116561"/>
                  </a:cubicBezTo>
                  <a:cubicBezTo>
                    <a:pt x="16" y="116690"/>
                    <a:pt x="27" y="116821"/>
                    <a:pt x="39" y="116948"/>
                  </a:cubicBezTo>
                  <a:cubicBezTo>
                    <a:pt x="69" y="117201"/>
                    <a:pt x="114" y="117453"/>
                    <a:pt x="173" y="117701"/>
                  </a:cubicBezTo>
                  <a:cubicBezTo>
                    <a:pt x="205" y="117823"/>
                    <a:pt x="239" y="117947"/>
                    <a:pt x="273" y="118066"/>
                  </a:cubicBezTo>
                  <a:cubicBezTo>
                    <a:pt x="312" y="118185"/>
                    <a:pt x="353" y="118304"/>
                    <a:pt x="397" y="118419"/>
                  </a:cubicBezTo>
                  <a:cubicBezTo>
                    <a:pt x="438" y="118526"/>
                    <a:pt x="480" y="118635"/>
                    <a:pt x="531" y="118742"/>
                  </a:cubicBezTo>
                  <a:cubicBezTo>
                    <a:pt x="534" y="118754"/>
                    <a:pt x="542" y="118769"/>
                    <a:pt x="545" y="118783"/>
                  </a:cubicBezTo>
                  <a:cubicBezTo>
                    <a:pt x="596" y="118888"/>
                    <a:pt x="645" y="118995"/>
                    <a:pt x="703" y="119095"/>
                  </a:cubicBezTo>
                  <a:cubicBezTo>
                    <a:pt x="761" y="119206"/>
                    <a:pt x="818" y="119313"/>
                    <a:pt x="883" y="119418"/>
                  </a:cubicBezTo>
                  <a:cubicBezTo>
                    <a:pt x="988" y="119586"/>
                    <a:pt x="1099" y="119748"/>
                    <a:pt x="1214" y="119906"/>
                  </a:cubicBezTo>
                  <a:cubicBezTo>
                    <a:pt x="1354" y="120090"/>
                    <a:pt x="1504" y="120269"/>
                    <a:pt x="1663" y="120439"/>
                  </a:cubicBezTo>
                  <a:cubicBezTo>
                    <a:pt x="1744" y="120524"/>
                    <a:pt x="1824" y="120604"/>
                    <a:pt x="1909" y="120684"/>
                  </a:cubicBezTo>
                  <a:cubicBezTo>
                    <a:pt x="2155" y="120915"/>
                    <a:pt x="2418" y="121126"/>
                    <a:pt x="2697" y="121317"/>
                  </a:cubicBezTo>
                  <a:cubicBezTo>
                    <a:pt x="2707" y="121323"/>
                    <a:pt x="2717" y="121329"/>
                    <a:pt x="2726" y="121336"/>
                  </a:cubicBezTo>
                  <a:cubicBezTo>
                    <a:pt x="2826" y="121402"/>
                    <a:pt x="2923" y="121463"/>
                    <a:pt x="3027" y="121524"/>
                  </a:cubicBezTo>
                  <a:cubicBezTo>
                    <a:pt x="3127" y="121582"/>
                    <a:pt x="3229" y="121640"/>
                    <a:pt x="3334" y="121694"/>
                  </a:cubicBezTo>
                  <a:cubicBezTo>
                    <a:pt x="3438" y="121746"/>
                    <a:pt x="3545" y="121796"/>
                    <a:pt x="3652" y="121843"/>
                  </a:cubicBezTo>
                  <a:cubicBezTo>
                    <a:pt x="3752" y="121889"/>
                    <a:pt x="3856" y="121930"/>
                    <a:pt x="3959" y="121969"/>
                  </a:cubicBezTo>
                  <a:cubicBezTo>
                    <a:pt x="4203" y="122063"/>
                    <a:pt x="4453" y="122139"/>
                    <a:pt x="4708" y="122195"/>
                  </a:cubicBezTo>
                  <a:cubicBezTo>
                    <a:pt x="4807" y="122222"/>
                    <a:pt x="4912" y="122243"/>
                    <a:pt x="5016" y="122261"/>
                  </a:cubicBezTo>
                  <a:cubicBezTo>
                    <a:pt x="5135" y="122285"/>
                    <a:pt x="5254" y="122302"/>
                    <a:pt x="5376" y="122314"/>
                  </a:cubicBezTo>
                  <a:cubicBezTo>
                    <a:pt x="5495" y="122331"/>
                    <a:pt x="5614" y="122341"/>
                    <a:pt x="5738" y="122349"/>
                  </a:cubicBezTo>
                  <a:lnTo>
                    <a:pt x="5748" y="122349"/>
                  </a:lnTo>
                  <a:cubicBezTo>
                    <a:pt x="5867" y="122358"/>
                    <a:pt x="5991" y="122361"/>
                    <a:pt x="6113" y="122361"/>
                  </a:cubicBezTo>
                  <a:lnTo>
                    <a:pt x="177418" y="122361"/>
                  </a:lnTo>
                  <a:cubicBezTo>
                    <a:pt x="177419" y="122361"/>
                    <a:pt x="177420" y="122361"/>
                    <a:pt x="177421" y="122361"/>
                  </a:cubicBezTo>
                  <a:cubicBezTo>
                    <a:pt x="180476" y="122361"/>
                    <a:pt x="183063" y="120107"/>
                    <a:pt x="183483" y="117080"/>
                  </a:cubicBezTo>
                  <a:cubicBezTo>
                    <a:pt x="183520" y="116804"/>
                    <a:pt x="183539" y="116524"/>
                    <a:pt x="183539" y="116244"/>
                  </a:cubicBezTo>
                  <a:lnTo>
                    <a:pt x="183539" y="6121"/>
                  </a:lnTo>
                  <a:cubicBezTo>
                    <a:pt x="183539" y="2742"/>
                    <a:pt x="180797" y="0"/>
                    <a:pt x="1774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43"/>
            <p:cNvSpPr/>
            <p:nvPr/>
          </p:nvSpPr>
          <p:spPr>
            <a:xfrm>
              <a:off x="1917372" y="2984544"/>
              <a:ext cx="2993079" cy="299324"/>
            </a:xfrm>
            <a:custGeom>
              <a:avLst/>
              <a:gdLst/>
              <a:ahLst/>
              <a:cxnLst/>
              <a:rect l="l" t="t" r="r" b="b"/>
              <a:pathLst>
                <a:path w="183540" h="18355" extrusionOk="0">
                  <a:moveTo>
                    <a:pt x="1" y="0"/>
                  </a:moveTo>
                  <a:lnTo>
                    <a:pt x="1" y="12239"/>
                  </a:lnTo>
                  <a:cubicBezTo>
                    <a:pt x="1" y="12344"/>
                    <a:pt x="4" y="12451"/>
                    <a:pt x="8" y="12555"/>
                  </a:cubicBezTo>
                  <a:cubicBezTo>
                    <a:pt x="16" y="12684"/>
                    <a:pt x="27" y="12815"/>
                    <a:pt x="39" y="12942"/>
                  </a:cubicBezTo>
                  <a:cubicBezTo>
                    <a:pt x="69" y="13195"/>
                    <a:pt x="114" y="13447"/>
                    <a:pt x="173" y="13695"/>
                  </a:cubicBezTo>
                  <a:cubicBezTo>
                    <a:pt x="205" y="13817"/>
                    <a:pt x="239" y="13941"/>
                    <a:pt x="273" y="14060"/>
                  </a:cubicBezTo>
                  <a:cubicBezTo>
                    <a:pt x="312" y="14179"/>
                    <a:pt x="353" y="14298"/>
                    <a:pt x="397" y="14413"/>
                  </a:cubicBezTo>
                  <a:cubicBezTo>
                    <a:pt x="438" y="14520"/>
                    <a:pt x="480" y="14629"/>
                    <a:pt x="531" y="14736"/>
                  </a:cubicBezTo>
                  <a:cubicBezTo>
                    <a:pt x="534" y="14748"/>
                    <a:pt x="542" y="14763"/>
                    <a:pt x="545" y="14777"/>
                  </a:cubicBezTo>
                  <a:cubicBezTo>
                    <a:pt x="596" y="14882"/>
                    <a:pt x="645" y="14989"/>
                    <a:pt x="703" y="15089"/>
                  </a:cubicBezTo>
                  <a:cubicBezTo>
                    <a:pt x="761" y="15200"/>
                    <a:pt x="818" y="15307"/>
                    <a:pt x="883" y="15412"/>
                  </a:cubicBezTo>
                  <a:cubicBezTo>
                    <a:pt x="988" y="15580"/>
                    <a:pt x="1099" y="15742"/>
                    <a:pt x="1214" y="15900"/>
                  </a:cubicBezTo>
                  <a:cubicBezTo>
                    <a:pt x="1354" y="16084"/>
                    <a:pt x="1504" y="16263"/>
                    <a:pt x="1663" y="16433"/>
                  </a:cubicBezTo>
                  <a:cubicBezTo>
                    <a:pt x="1744" y="16518"/>
                    <a:pt x="1824" y="16598"/>
                    <a:pt x="1909" y="16678"/>
                  </a:cubicBezTo>
                  <a:cubicBezTo>
                    <a:pt x="2155" y="16909"/>
                    <a:pt x="2418" y="17120"/>
                    <a:pt x="2697" y="17311"/>
                  </a:cubicBezTo>
                  <a:cubicBezTo>
                    <a:pt x="2707" y="17317"/>
                    <a:pt x="2717" y="17323"/>
                    <a:pt x="2726" y="17330"/>
                  </a:cubicBezTo>
                  <a:cubicBezTo>
                    <a:pt x="2826" y="17396"/>
                    <a:pt x="2923" y="17457"/>
                    <a:pt x="3027" y="17518"/>
                  </a:cubicBezTo>
                  <a:cubicBezTo>
                    <a:pt x="3127" y="17576"/>
                    <a:pt x="3229" y="17634"/>
                    <a:pt x="3334" y="17688"/>
                  </a:cubicBezTo>
                  <a:cubicBezTo>
                    <a:pt x="3438" y="17740"/>
                    <a:pt x="3545" y="17790"/>
                    <a:pt x="3652" y="17837"/>
                  </a:cubicBezTo>
                  <a:cubicBezTo>
                    <a:pt x="3752" y="17883"/>
                    <a:pt x="3856" y="17924"/>
                    <a:pt x="3959" y="17963"/>
                  </a:cubicBezTo>
                  <a:cubicBezTo>
                    <a:pt x="4203" y="18057"/>
                    <a:pt x="4453" y="18133"/>
                    <a:pt x="4708" y="18189"/>
                  </a:cubicBezTo>
                  <a:cubicBezTo>
                    <a:pt x="4807" y="18216"/>
                    <a:pt x="4912" y="18237"/>
                    <a:pt x="5016" y="18255"/>
                  </a:cubicBezTo>
                  <a:cubicBezTo>
                    <a:pt x="5135" y="18279"/>
                    <a:pt x="5254" y="18296"/>
                    <a:pt x="5376" y="18308"/>
                  </a:cubicBezTo>
                  <a:cubicBezTo>
                    <a:pt x="5495" y="18325"/>
                    <a:pt x="5614" y="18335"/>
                    <a:pt x="5738" y="18343"/>
                  </a:cubicBezTo>
                  <a:lnTo>
                    <a:pt x="5748" y="18343"/>
                  </a:lnTo>
                  <a:cubicBezTo>
                    <a:pt x="5867" y="18352"/>
                    <a:pt x="5991" y="18355"/>
                    <a:pt x="6113" y="18355"/>
                  </a:cubicBezTo>
                  <a:lnTo>
                    <a:pt x="177418" y="18355"/>
                  </a:lnTo>
                  <a:cubicBezTo>
                    <a:pt x="177419" y="18355"/>
                    <a:pt x="177420" y="18355"/>
                    <a:pt x="177421" y="18355"/>
                  </a:cubicBezTo>
                  <a:cubicBezTo>
                    <a:pt x="180476" y="18355"/>
                    <a:pt x="183063" y="16101"/>
                    <a:pt x="183483" y="13074"/>
                  </a:cubicBezTo>
                  <a:cubicBezTo>
                    <a:pt x="183520" y="12798"/>
                    <a:pt x="183539" y="12518"/>
                    <a:pt x="183539" y="12238"/>
                  </a:cubicBezTo>
                  <a:lnTo>
                    <a:pt x="1835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43"/>
            <p:cNvSpPr/>
            <p:nvPr/>
          </p:nvSpPr>
          <p:spPr>
            <a:xfrm>
              <a:off x="3363961" y="3084313"/>
              <a:ext cx="99753" cy="99786"/>
            </a:xfrm>
            <a:custGeom>
              <a:avLst/>
              <a:gdLst/>
              <a:ahLst/>
              <a:cxnLst/>
              <a:rect l="l" t="t" r="r" b="b"/>
              <a:pathLst>
                <a:path w="6117" h="6119" extrusionOk="0">
                  <a:moveTo>
                    <a:pt x="3059" y="0"/>
                  </a:moveTo>
                  <a:cubicBezTo>
                    <a:pt x="1370" y="0"/>
                    <a:pt x="0" y="1370"/>
                    <a:pt x="0" y="3059"/>
                  </a:cubicBezTo>
                  <a:cubicBezTo>
                    <a:pt x="0" y="4749"/>
                    <a:pt x="1370" y="6118"/>
                    <a:pt x="3059" y="6118"/>
                  </a:cubicBezTo>
                  <a:cubicBezTo>
                    <a:pt x="4747" y="6118"/>
                    <a:pt x="6117" y="4749"/>
                    <a:pt x="6117" y="3059"/>
                  </a:cubicBezTo>
                  <a:cubicBezTo>
                    <a:pt x="6117" y="1370"/>
                    <a:pt x="4747" y="0"/>
                    <a:pt x="305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43"/>
            <p:cNvSpPr/>
            <p:nvPr/>
          </p:nvSpPr>
          <p:spPr>
            <a:xfrm>
              <a:off x="3120490" y="3283851"/>
              <a:ext cx="586711" cy="78276"/>
            </a:xfrm>
            <a:custGeom>
              <a:avLst/>
              <a:gdLst/>
              <a:ahLst/>
              <a:cxnLst/>
              <a:rect l="l" t="t" r="r" b="b"/>
              <a:pathLst>
                <a:path w="35978" h="4800" extrusionOk="0">
                  <a:moveTo>
                    <a:pt x="334" y="1"/>
                  </a:moveTo>
                  <a:lnTo>
                    <a:pt x="1" y="4800"/>
                  </a:lnTo>
                  <a:lnTo>
                    <a:pt x="35978" y="4800"/>
                  </a:lnTo>
                  <a:lnTo>
                    <a:pt x="3564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43"/>
            <p:cNvSpPr/>
            <p:nvPr/>
          </p:nvSpPr>
          <p:spPr>
            <a:xfrm>
              <a:off x="2017076" y="1388251"/>
              <a:ext cx="2793524" cy="1485466"/>
            </a:xfrm>
            <a:custGeom>
              <a:avLst/>
              <a:gdLst/>
              <a:ahLst/>
              <a:cxnLst/>
              <a:rect l="l" t="t" r="r" b="b"/>
              <a:pathLst>
                <a:path w="171303" h="91091" extrusionOk="0">
                  <a:moveTo>
                    <a:pt x="0" y="1"/>
                  </a:moveTo>
                  <a:lnTo>
                    <a:pt x="0" y="91090"/>
                  </a:lnTo>
                  <a:lnTo>
                    <a:pt x="171303" y="91090"/>
                  </a:lnTo>
                  <a:lnTo>
                    <a:pt x="17130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38" name="Google Shape;538;p43"/>
          <p:cNvPicPr preferRelativeResize="0"/>
          <p:nvPr/>
        </p:nvPicPr>
        <p:blipFill rotWithShape="1">
          <a:blip r:embed="rId3"/>
          <a:srcRect t="415" b="456"/>
          <a:stretch/>
        </p:blipFill>
        <p:spPr>
          <a:xfrm>
            <a:off x="4274055" y="1195578"/>
            <a:ext cx="3937046" cy="2119211"/>
          </a:xfrm>
          <a:prstGeom prst="rect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539" name="Google Shape;539;p43"/>
          <p:cNvSpPr txBox="1">
            <a:spLocks noGrp="1"/>
          </p:cNvSpPr>
          <p:nvPr>
            <p:ph type="subTitle" idx="1"/>
          </p:nvPr>
        </p:nvSpPr>
        <p:spPr>
          <a:xfrm>
            <a:off x="609947" y="1283679"/>
            <a:ext cx="3450042" cy="261880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25E"/>
              </a:buClr>
              <a:buSzPts val="1400"/>
              <a:buFont typeface="Montserrat"/>
              <a:buChar char="●"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/>
                <a:sym typeface="Montserrat"/>
              </a:rPr>
              <a:t>What are the biggest difficulties you face regarding road signs while driving?</a:t>
            </a:r>
          </a:p>
          <a:p>
            <a:pPr marL="139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25E"/>
              </a:buClr>
              <a:buSzPts val="1400"/>
              <a:tabLst/>
              <a:defRPr/>
            </a:pPr>
            <a:endParaRPr kumimoji="0" lang="en-GB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"/>
              <a:sym typeface="Montserrat"/>
            </a:endParaRPr>
          </a:p>
          <a:p>
            <a:pPr marL="457200" marR="0" lvl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25E"/>
              </a:buClr>
              <a:buSzPts val="1400"/>
              <a:buFont typeface="Montserrat"/>
              <a:buChar char="●"/>
              <a:tabLst/>
              <a:defRPr/>
            </a:pPr>
            <a:r>
              <a:rPr lang="en-GB" dirty="0">
                <a:solidFill>
                  <a:srgbClr val="000000"/>
                </a:solidFill>
              </a:rPr>
              <a:t>How do you currently stay informed about traffic conditions and road closures?</a:t>
            </a:r>
          </a:p>
          <a:p>
            <a:pPr marL="457200" marR="0" lvl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25E"/>
              </a:buClr>
              <a:buSzPts val="1400"/>
              <a:buFont typeface="Montserrat"/>
              <a:buChar char="●"/>
              <a:tabLst/>
              <a:defRPr/>
            </a:pPr>
            <a:endParaRPr kumimoji="0" lang="en-GB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"/>
              <a:sym typeface="Montserrat"/>
            </a:endParaRPr>
          </a:p>
          <a:p>
            <a:pPr marL="457200" marR="0" lvl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25E"/>
              </a:buClr>
              <a:buSzPts val="1400"/>
              <a:buFont typeface="Montserrat"/>
              <a:buChar char="●"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/>
                <a:sym typeface="Montserrat"/>
              </a:rPr>
              <a:t>What features would be most helpful in a mobile application for road signs and road state information? 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43"/>
          <p:cNvSpPr txBox="1">
            <a:spLocks noGrp="1"/>
          </p:cNvSpPr>
          <p:nvPr>
            <p:ph type="title"/>
          </p:nvPr>
        </p:nvSpPr>
        <p:spPr>
          <a:xfrm>
            <a:off x="609947" y="564207"/>
            <a:ext cx="2460000" cy="6549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M" dirty="0" err="1"/>
              <a:t>Surveys</a:t>
            </a:r>
            <a:endParaRPr dirty="0">
              <a:solidFill>
                <a:schemeClr val="dk2"/>
              </a:solidFill>
            </a:endParaRPr>
          </a:p>
        </p:txBody>
      </p:sp>
      <p:grpSp>
        <p:nvGrpSpPr>
          <p:cNvPr id="530" name="Google Shape;530;p43"/>
          <p:cNvGrpSpPr/>
          <p:nvPr/>
        </p:nvGrpSpPr>
        <p:grpSpPr>
          <a:xfrm>
            <a:off x="4166073" y="1080802"/>
            <a:ext cx="4151101" cy="3336283"/>
            <a:chOff x="1917372" y="1288466"/>
            <a:chExt cx="2993079" cy="2405568"/>
          </a:xfrm>
        </p:grpSpPr>
        <p:sp>
          <p:nvSpPr>
            <p:cNvPr id="531" name="Google Shape;531;p43"/>
            <p:cNvSpPr/>
            <p:nvPr/>
          </p:nvSpPr>
          <p:spPr>
            <a:xfrm>
              <a:off x="2962748" y="2186357"/>
              <a:ext cx="902196" cy="1507677"/>
            </a:xfrm>
            <a:custGeom>
              <a:avLst/>
              <a:gdLst/>
              <a:ahLst/>
              <a:cxnLst/>
              <a:rect l="l" t="t" r="r" b="b"/>
              <a:pathLst>
                <a:path w="55324" h="92453" extrusionOk="0">
                  <a:moveTo>
                    <a:pt x="14662" y="1"/>
                  </a:moveTo>
                  <a:lnTo>
                    <a:pt x="14482" y="2609"/>
                  </a:lnTo>
                  <a:lnTo>
                    <a:pt x="11791" y="41519"/>
                  </a:lnTo>
                  <a:lnTo>
                    <a:pt x="11747" y="42149"/>
                  </a:lnTo>
                  <a:lnTo>
                    <a:pt x="11276" y="48946"/>
                  </a:lnTo>
                  <a:lnTo>
                    <a:pt x="10009" y="67301"/>
                  </a:lnTo>
                  <a:lnTo>
                    <a:pt x="9674" y="72100"/>
                  </a:lnTo>
                  <a:lnTo>
                    <a:pt x="9309" y="77399"/>
                  </a:lnTo>
                  <a:cubicBezTo>
                    <a:pt x="9308" y="79203"/>
                    <a:pt x="8592" y="80932"/>
                    <a:pt x="7316" y="82207"/>
                  </a:cubicBezTo>
                  <a:lnTo>
                    <a:pt x="1713" y="87809"/>
                  </a:lnTo>
                  <a:cubicBezTo>
                    <a:pt x="1" y="89522"/>
                    <a:pt x="1214" y="92452"/>
                    <a:pt x="3638" y="92452"/>
                  </a:cubicBezTo>
                  <a:lnTo>
                    <a:pt x="51687" y="92452"/>
                  </a:lnTo>
                  <a:cubicBezTo>
                    <a:pt x="54110" y="92452"/>
                    <a:pt x="55324" y="89522"/>
                    <a:pt x="53610" y="87809"/>
                  </a:cubicBezTo>
                  <a:lnTo>
                    <a:pt x="48009" y="82207"/>
                  </a:lnTo>
                  <a:cubicBezTo>
                    <a:pt x="46733" y="80932"/>
                    <a:pt x="46017" y="79203"/>
                    <a:pt x="46017" y="77399"/>
                  </a:cubicBezTo>
                  <a:lnTo>
                    <a:pt x="45652" y="72100"/>
                  </a:lnTo>
                  <a:lnTo>
                    <a:pt x="45317" y="67301"/>
                  </a:lnTo>
                  <a:lnTo>
                    <a:pt x="44049" y="48946"/>
                  </a:lnTo>
                  <a:lnTo>
                    <a:pt x="43577" y="42149"/>
                  </a:lnTo>
                  <a:lnTo>
                    <a:pt x="43535" y="41519"/>
                  </a:lnTo>
                  <a:lnTo>
                    <a:pt x="40842" y="2609"/>
                  </a:lnTo>
                  <a:lnTo>
                    <a:pt x="40662" y="1"/>
                  </a:lnTo>
                  <a:close/>
                </a:path>
              </a:pathLst>
            </a:custGeom>
            <a:solidFill>
              <a:srgbClr val="D8D8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43"/>
            <p:cNvSpPr/>
            <p:nvPr/>
          </p:nvSpPr>
          <p:spPr>
            <a:xfrm>
              <a:off x="2962748" y="2186357"/>
              <a:ext cx="902196" cy="1507677"/>
            </a:xfrm>
            <a:custGeom>
              <a:avLst/>
              <a:gdLst/>
              <a:ahLst/>
              <a:cxnLst/>
              <a:rect l="l" t="t" r="r" b="b"/>
              <a:pathLst>
                <a:path w="55324" h="92453" extrusionOk="0">
                  <a:moveTo>
                    <a:pt x="14662" y="1"/>
                  </a:moveTo>
                  <a:lnTo>
                    <a:pt x="14482" y="2609"/>
                  </a:lnTo>
                  <a:lnTo>
                    <a:pt x="11791" y="41519"/>
                  </a:lnTo>
                  <a:lnTo>
                    <a:pt x="11747" y="42149"/>
                  </a:lnTo>
                  <a:lnTo>
                    <a:pt x="11276" y="48946"/>
                  </a:lnTo>
                  <a:lnTo>
                    <a:pt x="10009" y="67301"/>
                  </a:lnTo>
                  <a:lnTo>
                    <a:pt x="9674" y="72100"/>
                  </a:lnTo>
                  <a:lnTo>
                    <a:pt x="9309" y="77399"/>
                  </a:lnTo>
                  <a:cubicBezTo>
                    <a:pt x="9308" y="79203"/>
                    <a:pt x="8592" y="80932"/>
                    <a:pt x="7316" y="82207"/>
                  </a:cubicBezTo>
                  <a:lnTo>
                    <a:pt x="1713" y="87809"/>
                  </a:lnTo>
                  <a:cubicBezTo>
                    <a:pt x="1" y="89522"/>
                    <a:pt x="1214" y="92452"/>
                    <a:pt x="3638" y="92452"/>
                  </a:cubicBezTo>
                  <a:lnTo>
                    <a:pt x="51687" y="92452"/>
                  </a:lnTo>
                  <a:cubicBezTo>
                    <a:pt x="54110" y="92452"/>
                    <a:pt x="55324" y="89522"/>
                    <a:pt x="53610" y="87809"/>
                  </a:cubicBezTo>
                  <a:lnTo>
                    <a:pt x="48009" y="82207"/>
                  </a:lnTo>
                  <a:cubicBezTo>
                    <a:pt x="46733" y="80932"/>
                    <a:pt x="46017" y="79203"/>
                    <a:pt x="46017" y="77399"/>
                  </a:cubicBezTo>
                  <a:lnTo>
                    <a:pt x="45652" y="72100"/>
                  </a:lnTo>
                  <a:lnTo>
                    <a:pt x="45317" y="67301"/>
                  </a:lnTo>
                  <a:lnTo>
                    <a:pt x="44049" y="48946"/>
                  </a:lnTo>
                  <a:lnTo>
                    <a:pt x="43577" y="42149"/>
                  </a:lnTo>
                  <a:lnTo>
                    <a:pt x="43535" y="41519"/>
                  </a:lnTo>
                  <a:lnTo>
                    <a:pt x="40842" y="2609"/>
                  </a:lnTo>
                  <a:lnTo>
                    <a:pt x="4066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43"/>
            <p:cNvSpPr/>
            <p:nvPr/>
          </p:nvSpPr>
          <p:spPr>
            <a:xfrm>
              <a:off x="1917372" y="1288466"/>
              <a:ext cx="2993079" cy="1995402"/>
            </a:xfrm>
            <a:custGeom>
              <a:avLst/>
              <a:gdLst/>
              <a:ahLst/>
              <a:cxnLst/>
              <a:rect l="l" t="t" r="r" b="b"/>
              <a:pathLst>
                <a:path w="183540" h="122361" extrusionOk="0">
                  <a:moveTo>
                    <a:pt x="6113" y="0"/>
                  </a:moveTo>
                  <a:cubicBezTo>
                    <a:pt x="5991" y="0"/>
                    <a:pt x="5872" y="4"/>
                    <a:pt x="5753" y="12"/>
                  </a:cubicBezTo>
                  <a:cubicBezTo>
                    <a:pt x="5749" y="12"/>
                    <a:pt x="5746" y="11"/>
                    <a:pt x="5743" y="11"/>
                  </a:cubicBezTo>
                  <a:cubicBezTo>
                    <a:pt x="5734" y="11"/>
                    <a:pt x="5726" y="13"/>
                    <a:pt x="5718" y="15"/>
                  </a:cubicBezTo>
                  <a:cubicBezTo>
                    <a:pt x="5602" y="19"/>
                    <a:pt x="5486" y="30"/>
                    <a:pt x="5372" y="46"/>
                  </a:cubicBezTo>
                  <a:cubicBezTo>
                    <a:pt x="5252" y="58"/>
                    <a:pt x="5130" y="77"/>
                    <a:pt x="5011" y="101"/>
                  </a:cubicBezTo>
                  <a:cubicBezTo>
                    <a:pt x="4919" y="116"/>
                    <a:pt x="4827" y="135"/>
                    <a:pt x="4734" y="158"/>
                  </a:cubicBezTo>
                  <a:cubicBezTo>
                    <a:pt x="4447" y="223"/>
                    <a:pt x="4164" y="310"/>
                    <a:pt x="3890" y="418"/>
                  </a:cubicBezTo>
                  <a:cubicBezTo>
                    <a:pt x="3808" y="450"/>
                    <a:pt x="3728" y="484"/>
                    <a:pt x="3648" y="518"/>
                  </a:cubicBezTo>
                  <a:cubicBezTo>
                    <a:pt x="3541" y="569"/>
                    <a:pt x="3433" y="618"/>
                    <a:pt x="3329" y="671"/>
                  </a:cubicBezTo>
                  <a:cubicBezTo>
                    <a:pt x="3222" y="725"/>
                    <a:pt x="3113" y="783"/>
                    <a:pt x="3014" y="844"/>
                  </a:cubicBezTo>
                  <a:cubicBezTo>
                    <a:pt x="2945" y="887"/>
                    <a:pt x="2880" y="926"/>
                    <a:pt x="2814" y="972"/>
                  </a:cubicBezTo>
                  <a:cubicBezTo>
                    <a:pt x="2603" y="1103"/>
                    <a:pt x="2399" y="1249"/>
                    <a:pt x="2208" y="1410"/>
                  </a:cubicBezTo>
                  <a:lnTo>
                    <a:pt x="2092" y="1512"/>
                  </a:lnTo>
                  <a:cubicBezTo>
                    <a:pt x="2031" y="1563"/>
                    <a:pt x="1973" y="1617"/>
                    <a:pt x="1916" y="1670"/>
                  </a:cubicBezTo>
                  <a:cubicBezTo>
                    <a:pt x="1909" y="1678"/>
                    <a:pt x="1902" y="1682"/>
                    <a:pt x="1897" y="1694"/>
                  </a:cubicBezTo>
                  <a:cubicBezTo>
                    <a:pt x="1823" y="1757"/>
                    <a:pt x="1753" y="1825"/>
                    <a:pt x="1689" y="1901"/>
                  </a:cubicBezTo>
                  <a:cubicBezTo>
                    <a:pt x="1672" y="1910"/>
                    <a:pt x="1660" y="1923"/>
                    <a:pt x="1650" y="1938"/>
                  </a:cubicBezTo>
                  <a:cubicBezTo>
                    <a:pt x="1589" y="2001"/>
                    <a:pt x="1531" y="2065"/>
                    <a:pt x="1474" y="2130"/>
                  </a:cubicBezTo>
                  <a:cubicBezTo>
                    <a:pt x="1382" y="2237"/>
                    <a:pt x="1294" y="2346"/>
                    <a:pt x="1214" y="2458"/>
                  </a:cubicBezTo>
                  <a:cubicBezTo>
                    <a:pt x="1098" y="2614"/>
                    <a:pt x="986" y="2779"/>
                    <a:pt x="883" y="2944"/>
                  </a:cubicBezTo>
                  <a:cubicBezTo>
                    <a:pt x="818" y="3053"/>
                    <a:pt x="752" y="3168"/>
                    <a:pt x="694" y="3279"/>
                  </a:cubicBezTo>
                  <a:cubicBezTo>
                    <a:pt x="682" y="3299"/>
                    <a:pt x="672" y="3320"/>
                    <a:pt x="665" y="3340"/>
                  </a:cubicBezTo>
                  <a:cubicBezTo>
                    <a:pt x="614" y="3437"/>
                    <a:pt x="568" y="3532"/>
                    <a:pt x="526" y="3629"/>
                  </a:cubicBezTo>
                  <a:cubicBezTo>
                    <a:pt x="519" y="3649"/>
                    <a:pt x="511" y="3663"/>
                    <a:pt x="502" y="3678"/>
                  </a:cubicBezTo>
                  <a:cubicBezTo>
                    <a:pt x="456" y="3790"/>
                    <a:pt x="410" y="3902"/>
                    <a:pt x="368" y="4016"/>
                  </a:cubicBezTo>
                  <a:cubicBezTo>
                    <a:pt x="362" y="4028"/>
                    <a:pt x="359" y="4039"/>
                    <a:pt x="356" y="4052"/>
                  </a:cubicBezTo>
                  <a:cubicBezTo>
                    <a:pt x="315" y="4171"/>
                    <a:pt x="276" y="4290"/>
                    <a:pt x="242" y="4412"/>
                  </a:cubicBezTo>
                  <a:cubicBezTo>
                    <a:pt x="234" y="4432"/>
                    <a:pt x="227" y="4451"/>
                    <a:pt x="222" y="4470"/>
                  </a:cubicBezTo>
                  <a:cubicBezTo>
                    <a:pt x="152" y="4731"/>
                    <a:pt x="97" y="4997"/>
                    <a:pt x="59" y="5265"/>
                  </a:cubicBezTo>
                  <a:cubicBezTo>
                    <a:pt x="18" y="5548"/>
                    <a:pt x="1" y="5834"/>
                    <a:pt x="1" y="6121"/>
                  </a:cubicBezTo>
                  <a:lnTo>
                    <a:pt x="1" y="116245"/>
                  </a:lnTo>
                  <a:cubicBezTo>
                    <a:pt x="1" y="116350"/>
                    <a:pt x="4" y="116457"/>
                    <a:pt x="8" y="116561"/>
                  </a:cubicBezTo>
                  <a:cubicBezTo>
                    <a:pt x="16" y="116690"/>
                    <a:pt x="27" y="116821"/>
                    <a:pt x="39" y="116948"/>
                  </a:cubicBezTo>
                  <a:cubicBezTo>
                    <a:pt x="69" y="117201"/>
                    <a:pt x="114" y="117453"/>
                    <a:pt x="173" y="117701"/>
                  </a:cubicBezTo>
                  <a:cubicBezTo>
                    <a:pt x="205" y="117823"/>
                    <a:pt x="239" y="117947"/>
                    <a:pt x="273" y="118066"/>
                  </a:cubicBezTo>
                  <a:cubicBezTo>
                    <a:pt x="312" y="118185"/>
                    <a:pt x="353" y="118304"/>
                    <a:pt x="397" y="118419"/>
                  </a:cubicBezTo>
                  <a:cubicBezTo>
                    <a:pt x="438" y="118526"/>
                    <a:pt x="480" y="118635"/>
                    <a:pt x="531" y="118742"/>
                  </a:cubicBezTo>
                  <a:cubicBezTo>
                    <a:pt x="534" y="118754"/>
                    <a:pt x="542" y="118769"/>
                    <a:pt x="545" y="118783"/>
                  </a:cubicBezTo>
                  <a:cubicBezTo>
                    <a:pt x="596" y="118888"/>
                    <a:pt x="645" y="118995"/>
                    <a:pt x="703" y="119095"/>
                  </a:cubicBezTo>
                  <a:cubicBezTo>
                    <a:pt x="761" y="119206"/>
                    <a:pt x="818" y="119313"/>
                    <a:pt x="883" y="119418"/>
                  </a:cubicBezTo>
                  <a:cubicBezTo>
                    <a:pt x="988" y="119586"/>
                    <a:pt x="1099" y="119748"/>
                    <a:pt x="1214" y="119906"/>
                  </a:cubicBezTo>
                  <a:cubicBezTo>
                    <a:pt x="1354" y="120090"/>
                    <a:pt x="1504" y="120269"/>
                    <a:pt x="1663" y="120439"/>
                  </a:cubicBezTo>
                  <a:cubicBezTo>
                    <a:pt x="1744" y="120524"/>
                    <a:pt x="1824" y="120604"/>
                    <a:pt x="1909" y="120684"/>
                  </a:cubicBezTo>
                  <a:cubicBezTo>
                    <a:pt x="2155" y="120915"/>
                    <a:pt x="2418" y="121126"/>
                    <a:pt x="2697" y="121317"/>
                  </a:cubicBezTo>
                  <a:cubicBezTo>
                    <a:pt x="2707" y="121323"/>
                    <a:pt x="2717" y="121329"/>
                    <a:pt x="2726" y="121336"/>
                  </a:cubicBezTo>
                  <a:cubicBezTo>
                    <a:pt x="2826" y="121402"/>
                    <a:pt x="2923" y="121463"/>
                    <a:pt x="3027" y="121524"/>
                  </a:cubicBezTo>
                  <a:cubicBezTo>
                    <a:pt x="3127" y="121582"/>
                    <a:pt x="3229" y="121640"/>
                    <a:pt x="3334" y="121694"/>
                  </a:cubicBezTo>
                  <a:cubicBezTo>
                    <a:pt x="3438" y="121746"/>
                    <a:pt x="3545" y="121796"/>
                    <a:pt x="3652" y="121843"/>
                  </a:cubicBezTo>
                  <a:cubicBezTo>
                    <a:pt x="3752" y="121889"/>
                    <a:pt x="3856" y="121930"/>
                    <a:pt x="3959" y="121969"/>
                  </a:cubicBezTo>
                  <a:cubicBezTo>
                    <a:pt x="4203" y="122063"/>
                    <a:pt x="4453" y="122139"/>
                    <a:pt x="4708" y="122195"/>
                  </a:cubicBezTo>
                  <a:cubicBezTo>
                    <a:pt x="4807" y="122222"/>
                    <a:pt x="4912" y="122243"/>
                    <a:pt x="5016" y="122261"/>
                  </a:cubicBezTo>
                  <a:cubicBezTo>
                    <a:pt x="5135" y="122285"/>
                    <a:pt x="5254" y="122302"/>
                    <a:pt x="5376" y="122314"/>
                  </a:cubicBezTo>
                  <a:cubicBezTo>
                    <a:pt x="5495" y="122331"/>
                    <a:pt x="5614" y="122341"/>
                    <a:pt x="5738" y="122349"/>
                  </a:cubicBezTo>
                  <a:lnTo>
                    <a:pt x="5748" y="122349"/>
                  </a:lnTo>
                  <a:cubicBezTo>
                    <a:pt x="5867" y="122358"/>
                    <a:pt x="5991" y="122361"/>
                    <a:pt x="6113" y="122361"/>
                  </a:cubicBezTo>
                  <a:lnTo>
                    <a:pt x="177418" y="122361"/>
                  </a:lnTo>
                  <a:cubicBezTo>
                    <a:pt x="177419" y="122361"/>
                    <a:pt x="177420" y="122361"/>
                    <a:pt x="177421" y="122361"/>
                  </a:cubicBezTo>
                  <a:cubicBezTo>
                    <a:pt x="180476" y="122361"/>
                    <a:pt x="183063" y="120107"/>
                    <a:pt x="183483" y="117080"/>
                  </a:cubicBezTo>
                  <a:cubicBezTo>
                    <a:pt x="183520" y="116804"/>
                    <a:pt x="183539" y="116524"/>
                    <a:pt x="183539" y="116244"/>
                  </a:cubicBezTo>
                  <a:lnTo>
                    <a:pt x="183539" y="6121"/>
                  </a:lnTo>
                  <a:cubicBezTo>
                    <a:pt x="183539" y="2742"/>
                    <a:pt x="180797" y="0"/>
                    <a:pt x="1774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43"/>
            <p:cNvSpPr/>
            <p:nvPr/>
          </p:nvSpPr>
          <p:spPr>
            <a:xfrm>
              <a:off x="1917372" y="2984544"/>
              <a:ext cx="2993079" cy="299324"/>
            </a:xfrm>
            <a:custGeom>
              <a:avLst/>
              <a:gdLst/>
              <a:ahLst/>
              <a:cxnLst/>
              <a:rect l="l" t="t" r="r" b="b"/>
              <a:pathLst>
                <a:path w="183540" h="18355" extrusionOk="0">
                  <a:moveTo>
                    <a:pt x="1" y="0"/>
                  </a:moveTo>
                  <a:lnTo>
                    <a:pt x="1" y="12239"/>
                  </a:lnTo>
                  <a:cubicBezTo>
                    <a:pt x="1" y="12344"/>
                    <a:pt x="4" y="12451"/>
                    <a:pt x="8" y="12555"/>
                  </a:cubicBezTo>
                  <a:cubicBezTo>
                    <a:pt x="16" y="12684"/>
                    <a:pt x="27" y="12815"/>
                    <a:pt x="39" y="12942"/>
                  </a:cubicBezTo>
                  <a:cubicBezTo>
                    <a:pt x="69" y="13195"/>
                    <a:pt x="114" y="13447"/>
                    <a:pt x="173" y="13695"/>
                  </a:cubicBezTo>
                  <a:cubicBezTo>
                    <a:pt x="205" y="13817"/>
                    <a:pt x="239" y="13941"/>
                    <a:pt x="273" y="14060"/>
                  </a:cubicBezTo>
                  <a:cubicBezTo>
                    <a:pt x="312" y="14179"/>
                    <a:pt x="353" y="14298"/>
                    <a:pt x="397" y="14413"/>
                  </a:cubicBezTo>
                  <a:cubicBezTo>
                    <a:pt x="438" y="14520"/>
                    <a:pt x="480" y="14629"/>
                    <a:pt x="531" y="14736"/>
                  </a:cubicBezTo>
                  <a:cubicBezTo>
                    <a:pt x="534" y="14748"/>
                    <a:pt x="542" y="14763"/>
                    <a:pt x="545" y="14777"/>
                  </a:cubicBezTo>
                  <a:cubicBezTo>
                    <a:pt x="596" y="14882"/>
                    <a:pt x="645" y="14989"/>
                    <a:pt x="703" y="15089"/>
                  </a:cubicBezTo>
                  <a:cubicBezTo>
                    <a:pt x="761" y="15200"/>
                    <a:pt x="818" y="15307"/>
                    <a:pt x="883" y="15412"/>
                  </a:cubicBezTo>
                  <a:cubicBezTo>
                    <a:pt x="988" y="15580"/>
                    <a:pt x="1099" y="15742"/>
                    <a:pt x="1214" y="15900"/>
                  </a:cubicBezTo>
                  <a:cubicBezTo>
                    <a:pt x="1354" y="16084"/>
                    <a:pt x="1504" y="16263"/>
                    <a:pt x="1663" y="16433"/>
                  </a:cubicBezTo>
                  <a:cubicBezTo>
                    <a:pt x="1744" y="16518"/>
                    <a:pt x="1824" y="16598"/>
                    <a:pt x="1909" y="16678"/>
                  </a:cubicBezTo>
                  <a:cubicBezTo>
                    <a:pt x="2155" y="16909"/>
                    <a:pt x="2418" y="17120"/>
                    <a:pt x="2697" y="17311"/>
                  </a:cubicBezTo>
                  <a:cubicBezTo>
                    <a:pt x="2707" y="17317"/>
                    <a:pt x="2717" y="17323"/>
                    <a:pt x="2726" y="17330"/>
                  </a:cubicBezTo>
                  <a:cubicBezTo>
                    <a:pt x="2826" y="17396"/>
                    <a:pt x="2923" y="17457"/>
                    <a:pt x="3027" y="17518"/>
                  </a:cubicBezTo>
                  <a:cubicBezTo>
                    <a:pt x="3127" y="17576"/>
                    <a:pt x="3229" y="17634"/>
                    <a:pt x="3334" y="17688"/>
                  </a:cubicBezTo>
                  <a:cubicBezTo>
                    <a:pt x="3438" y="17740"/>
                    <a:pt x="3545" y="17790"/>
                    <a:pt x="3652" y="17837"/>
                  </a:cubicBezTo>
                  <a:cubicBezTo>
                    <a:pt x="3752" y="17883"/>
                    <a:pt x="3856" y="17924"/>
                    <a:pt x="3959" y="17963"/>
                  </a:cubicBezTo>
                  <a:cubicBezTo>
                    <a:pt x="4203" y="18057"/>
                    <a:pt x="4453" y="18133"/>
                    <a:pt x="4708" y="18189"/>
                  </a:cubicBezTo>
                  <a:cubicBezTo>
                    <a:pt x="4807" y="18216"/>
                    <a:pt x="4912" y="18237"/>
                    <a:pt x="5016" y="18255"/>
                  </a:cubicBezTo>
                  <a:cubicBezTo>
                    <a:pt x="5135" y="18279"/>
                    <a:pt x="5254" y="18296"/>
                    <a:pt x="5376" y="18308"/>
                  </a:cubicBezTo>
                  <a:cubicBezTo>
                    <a:pt x="5495" y="18325"/>
                    <a:pt x="5614" y="18335"/>
                    <a:pt x="5738" y="18343"/>
                  </a:cubicBezTo>
                  <a:lnTo>
                    <a:pt x="5748" y="18343"/>
                  </a:lnTo>
                  <a:cubicBezTo>
                    <a:pt x="5867" y="18352"/>
                    <a:pt x="5991" y="18355"/>
                    <a:pt x="6113" y="18355"/>
                  </a:cubicBezTo>
                  <a:lnTo>
                    <a:pt x="177418" y="18355"/>
                  </a:lnTo>
                  <a:cubicBezTo>
                    <a:pt x="177419" y="18355"/>
                    <a:pt x="177420" y="18355"/>
                    <a:pt x="177421" y="18355"/>
                  </a:cubicBezTo>
                  <a:cubicBezTo>
                    <a:pt x="180476" y="18355"/>
                    <a:pt x="183063" y="16101"/>
                    <a:pt x="183483" y="13074"/>
                  </a:cubicBezTo>
                  <a:cubicBezTo>
                    <a:pt x="183520" y="12798"/>
                    <a:pt x="183539" y="12518"/>
                    <a:pt x="183539" y="12238"/>
                  </a:cubicBezTo>
                  <a:lnTo>
                    <a:pt x="1835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43"/>
            <p:cNvSpPr/>
            <p:nvPr/>
          </p:nvSpPr>
          <p:spPr>
            <a:xfrm>
              <a:off x="3363961" y="3084313"/>
              <a:ext cx="99753" cy="99786"/>
            </a:xfrm>
            <a:custGeom>
              <a:avLst/>
              <a:gdLst/>
              <a:ahLst/>
              <a:cxnLst/>
              <a:rect l="l" t="t" r="r" b="b"/>
              <a:pathLst>
                <a:path w="6117" h="6119" extrusionOk="0">
                  <a:moveTo>
                    <a:pt x="3059" y="0"/>
                  </a:moveTo>
                  <a:cubicBezTo>
                    <a:pt x="1370" y="0"/>
                    <a:pt x="0" y="1370"/>
                    <a:pt x="0" y="3059"/>
                  </a:cubicBezTo>
                  <a:cubicBezTo>
                    <a:pt x="0" y="4749"/>
                    <a:pt x="1370" y="6118"/>
                    <a:pt x="3059" y="6118"/>
                  </a:cubicBezTo>
                  <a:cubicBezTo>
                    <a:pt x="4747" y="6118"/>
                    <a:pt x="6117" y="4749"/>
                    <a:pt x="6117" y="3059"/>
                  </a:cubicBezTo>
                  <a:cubicBezTo>
                    <a:pt x="6117" y="1370"/>
                    <a:pt x="4747" y="0"/>
                    <a:pt x="305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43"/>
            <p:cNvSpPr/>
            <p:nvPr/>
          </p:nvSpPr>
          <p:spPr>
            <a:xfrm>
              <a:off x="3120490" y="3283851"/>
              <a:ext cx="586711" cy="78276"/>
            </a:xfrm>
            <a:custGeom>
              <a:avLst/>
              <a:gdLst/>
              <a:ahLst/>
              <a:cxnLst/>
              <a:rect l="l" t="t" r="r" b="b"/>
              <a:pathLst>
                <a:path w="35978" h="4800" extrusionOk="0">
                  <a:moveTo>
                    <a:pt x="334" y="1"/>
                  </a:moveTo>
                  <a:lnTo>
                    <a:pt x="1" y="4800"/>
                  </a:lnTo>
                  <a:lnTo>
                    <a:pt x="35978" y="4800"/>
                  </a:lnTo>
                  <a:lnTo>
                    <a:pt x="3564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43"/>
            <p:cNvSpPr/>
            <p:nvPr/>
          </p:nvSpPr>
          <p:spPr>
            <a:xfrm>
              <a:off x="2017076" y="1388251"/>
              <a:ext cx="2793524" cy="1485466"/>
            </a:xfrm>
            <a:custGeom>
              <a:avLst/>
              <a:gdLst/>
              <a:ahLst/>
              <a:cxnLst/>
              <a:rect l="l" t="t" r="r" b="b"/>
              <a:pathLst>
                <a:path w="171303" h="91091" extrusionOk="0">
                  <a:moveTo>
                    <a:pt x="0" y="1"/>
                  </a:moveTo>
                  <a:lnTo>
                    <a:pt x="0" y="91090"/>
                  </a:lnTo>
                  <a:lnTo>
                    <a:pt x="171303" y="91090"/>
                  </a:lnTo>
                  <a:lnTo>
                    <a:pt x="17130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38" name="Google Shape;538;p43"/>
          <p:cNvPicPr preferRelativeResize="0"/>
          <p:nvPr/>
        </p:nvPicPr>
        <p:blipFill rotWithShape="1">
          <a:blip r:embed="rId3"/>
          <a:srcRect l="9654" r="9654"/>
          <a:stretch/>
        </p:blipFill>
        <p:spPr>
          <a:xfrm>
            <a:off x="4274055" y="1195578"/>
            <a:ext cx="3937046" cy="2119211"/>
          </a:xfrm>
          <a:prstGeom prst="rect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539" name="Google Shape;539;p43"/>
          <p:cNvSpPr txBox="1">
            <a:spLocks noGrp="1"/>
          </p:cNvSpPr>
          <p:nvPr>
            <p:ph type="subTitle" idx="1"/>
          </p:nvPr>
        </p:nvSpPr>
        <p:spPr>
          <a:xfrm>
            <a:off x="609947" y="1283679"/>
            <a:ext cx="3450042" cy="261880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25E"/>
              </a:buClr>
              <a:buSzPts val="1400"/>
              <a:buFont typeface="Montserrat"/>
              <a:buChar char="●"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/>
                <a:sym typeface="Montserrat"/>
              </a:rPr>
              <a:t>How often do you encounter unexpected road signs or changes in road conditions while driving?</a:t>
            </a:r>
          </a:p>
          <a:p>
            <a:pPr marL="457200" marR="0" lvl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25E"/>
              </a:buClr>
              <a:buSzPts val="1400"/>
              <a:buFont typeface="Montserrat"/>
              <a:buChar char="●"/>
              <a:tabLst/>
              <a:defRPr/>
            </a:pPr>
            <a:endParaRPr lang="en-GB" dirty="0">
              <a:solidFill>
                <a:srgbClr val="000000"/>
              </a:solidFill>
            </a:endParaRPr>
          </a:p>
          <a:p>
            <a:pPr marL="457200" marR="0" lvl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25E"/>
              </a:buClr>
              <a:buSzPts val="1400"/>
              <a:buFont typeface="Montserrat"/>
              <a:buChar char="●"/>
              <a:tabLst/>
              <a:defRPr/>
            </a:pPr>
            <a:r>
              <a:rPr lang="en-GB" dirty="0">
                <a:solidFill>
                  <a:srgbClr val="000000"/>
                </a:solidFill>
              </a:rPr>
              <a:t>Would you be interested in receiving notifications for specific types of road signs (e.g., stop signs, speed limit changes)?</a:t>
            </a:r>
            <a:endParaRPr kumimoji="0" lang="en-GB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3561075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1"/>
          <p:cNvSpPr txBox="1">
            <a:spLocks noGrp="1"/>
          </p:cNvSpPr>
          <p:nvPr>
            <p:ph type="title"/>
          </p:nvPr>
        </p:nvSpPr>
        <p:spPr>
          <a:xfrm>
            <a:off x="554550" y="434300"/>
            <a:ext cx="4017450" cy="15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bg2"/>
                </a:solidFill>
              </a:rPr>
              <a:t>Requirements </a:t>
            </a:r>
            <a:r>
              <a:rPr lang="en-GB" dirty="0">
                <a:solidFill>
                  <a:schemeClr val="tx1"/>
                </a:solidFill>
              </a:rPr>
              <a:t>gathered (Method used)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275" name="Google Shape;275;p31"/>
          <p:cNvSpPr txBox="1">
            <a:spLocks noGrp="1"/>
          </p:cNvSpPr>
          <p:nvPr>
            <p:ph type="body" idx="1"/>
          </p:nvPr>
        </p:nvSpPr>
        <p:spPr>
          <a:xfrm>
            <a:off x="490000" y="1977597"/>
            <a:ext cx="2686500" cy="22317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dirty="0"/>
              <a:t>Location-Aware Information and Navigation (Research)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-GB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dirty="0"/>
              <a:t>Traffic Light and Sign Detection (Brainstorming)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-GB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dirty="0"/>
              <a:t>Pedestrian Detection (Interview)</a:t>
            </a:r>
          </a:p>
        </p:txBody>
      </p:sp>
      <p:pic>
        <p:nvPicPr>
          <p:cNvPr id="276" name="Google Shape;276;p31"/>
          <p:cNvPicPr preferRelativeResize="0"/>
          <p:nvPr/>
        </p:nvPicPr>
        <p:blipFill rotWithShape="1">
          <a:blip r:embed="rId3">
            <a:alphaModFix/>
          </a:blip>
          <a:srcRect l="15393" t="14261" r="15393" b="14254"/>
          <a:stretch/>
        </p:blipFill>
        <p:spPr>
          <a:xfrm>
            <a:off x="4395900" y="434300"/>
            <a:ext cx="4001400" cy="4132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47372508"/>
      </p:ext>
    </p:extLst>
  </p:cSld>
  <p:clrMapOvr>
    <a:masterClrMapping/>
  </p:clrMapOvr>
</p:sld>
</file>

<file path=ppt/theme/theme1.xml><?xml version="1.0" encoding="utf-8"?>
<a:theme xmlns:a="http://schemas.openxmlformats.org/drawingml/2006/main" name="Final Project Proposal by Slidesgo">
  <a:themeElements>
    <a:clrScheme name="Simple Light">
      <a:dk1>
        <a:srgbClr val="000000"/>
      </a:dk1>
      <a:lt1>
        <a:srgbClr val="FFFFFF"/>
      </a:lt1>
      <a:dk2>
        <a:srgbClr val="FF725E"/>
      </a:dk2>
      <a:lt2>
        <a:srgbClr val="000000"/>
      </a:lt2>
      <a:accent1>
        <a:srgbClr val="FF725E"/>
      </a:accent1>
      <a:accent2>
        <a:srgbClr val="FF725E"/>
      </a:accent2>
      <a:accent3>
        <a:srgbClr val="F6B1A7"/>
      </a:accent3>
      <a:accent4>
        <a:srgbClr val="F6B1A7"/>
      </a:accent4>
      <a:accent5>
        <a:srgbClr val="FF725E"/>
      </a:accent5>
      <a:accent6>
        <a:srgbClr val="000000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93</TotalTime>
  <Words>326</Words>
  <Application>Microsoft Office PowerPoint</Application>
  <PresentationFormat>On-screen Show (16:9)</PresentationFormat>
  <Paragraphs>71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Montserrat</vt:lpstr>
      <vt:lpstr>Sarala</vt:lpstr>
      <vt:lpstr>Times New Roman</vt:lpstr>
      <vt:lpstr>Work Sans Regular</vt:lpstr>
      <vt:lpstr>Final Project Proposal by Slidesgo</vt:lpstr>
      <vt:lpstr>TASK 2  Design and Implementation of a Road Sign and Road State Mobile Notification Application </vt:lpstr>
      <vt:lpstr>TABLE OF CONTENTS</vt:lpstr>
      <vt:lpstr>INTRODUCTION</vt:lpstr>
      <vt:lpstr>REASONS FOR REQUIREMENT GATHERING</vt:lpstr>
      <vt:lpstr>REQUIREMENT GATHERING FOR OUR PROJECT</vt:lpstr>
      <vt:lpstr>Requirement Gathering Techniques we used</vt:lpstr>
      <vt:lpstr>Inteviews</vt:lpstr>
      <vt:lpstr>Surveys</vt:lpstr>
      <vt:lpstr>Requirements gathered (Method used)</vt:lpstr>
      <vt:lpstr>Requirements gathered (Method used)</vt:lpstr>
      <vt:lpstr>Requirements gathered (Method used)</vt:lpstr>
      <vt:lpstr>MAJOR CHALLENGES</vt:lpstr>
      <vt:lpstr>THANK YOU!!!!!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TASK 2  Design and Implementation of a Road Sign and Road State Mobile Notification Application</dc:title>
  <dc:creator>Besong Elias</dc:creator>
  <cp:lastModifiedBy>Besong Elias</cp:lastModifiedBy>
  <cp:revision>10</cp:revision>
  <dcterms:modified xsi:type="dcterms:W3CDTF">2024-04-30T08:57:59Z</dcterms:modified>
</cp:coreProperties>
</file>